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etter Together Condensed" charset="1" panose="02000508000000020004"/>
      <p:regular r:id="rId10"/>
    </p:embeddedFont>
    <p:embeddedFont>
      <p:font typeface="Mali" charset="1" panose="00000500000000000000"/>
      <p:regular r:id="rId11"/>
    </p:embeddedFont>
    <p:embeddedFont>
      <p:font typeface="Mali Bold" charset="1" panose="00000800000000000000"/>
      <p:regular r:id="rId12"/>
    </p:embeddedFont>
    <p:embeddedFont>
      <p:font typeface="Mali Italics" charset="1" panose="00000500000000000000"/>
      <p:regular r:id="rId13"/>
    </p:embeddedFont>
    <p:embeddedFont>
      <p:font typeface="Mali Bold Italics" charset="1" panose="00000800000000000000"/>
      <p:regular r:id="rId14"/>
    </p:embeddedFont>
    <p:embeddedFont>
      <p:font typeface="Mali Extra-Light" charset="1" panose="00000300000000000000"/>
      <p:regular r:id="rId15"/>
    </p:embeddedFont>
    <p:embeddedFont>
      <p:font typeface="Mali Extra-Light Italics" charset="1" panose="00000300000000000000"/>
      <p:regular r:id="rId16"/>
    </p:embeddedFont>
    <p:embeddedFont>
      <p:font typeface="Mali Medium" charset="1" panose="00000600000000000000"/>
      <p:regular r:id="rId17"/>
    </p:embeddedFont>
    <p:embeddedFont>
      <p:font typeface="Mali Medium Italics" charset="1" panose="00000600000000000000"/>
      <p:regular r:id="rId18"/>
    </p:embeddedFont>
    <p:embeddedFont>
      <p:font typeface="Manjari" charset="1" panose="02000503000000000000"/>
      <p:regular r:id="rId19"/>
    </p:embeddedFont>
    <p:embeddedFont>
      <p:font typeface="Manjari Bold" charset="1" panose="02000503000000000000"/>
      <p:regular r:id="rId20"/>
    </p:embeddedFont>
    <p:embeddedFont>
      <p:font typeface="Manjari Thin" charset="1" panose="00000403000000000000"/>
      <p:regular r:id="rId21"/>
    </p:embeddedFont>
    <p:embeddedFont>
      <p:font typeface="Heebo" charset="1" panose="00000500000000000000"/>
      <p:regular r:id="rId22"/>
    </p:embeddedFont>
    <p:embeddedFont>
      <p:font typeface="Heebo Bold" charset="1" panose="00000800000000000000"/>
      <p:regular r:id="rId23"/>
    </p:embeddedFont>
    <p:embeddedFont>
      <p:font typeface="Heebo Thin" charset="1" panose="00000300000000000000"/>
      <p:regular r:id="rId24"/>
    </p:embeddedFont>
    <p:embeddedFont>
      <p:font typeface="Heebo Light" charset="1" panose="00000400000000000000"/>
      <p:regular r:id="rId25"/>
    </p:embeddedFont>
    <p:embeddedFont>
      <p:font typeface="Heebo Medium" charset="1" panose="00000600000000000000"/>
      <p:regular r:id="rId26"/>
    </p:embeddedFont>
    <p:embeddedFont>
      <p:font typeface="Heebo Ultra-Bold" charset="1" panose="00000900000000000000"/>
      <p:regular r:id="rId27"/>
    </p:embeddedFont>
    <p:embeddedFont>
      <p:font typeface="Heebo Heavy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jpe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18" Target="../media/image41.png" Type="http://schemas.openxmlformats.org/officeDocument/2006/relationships/image"/><Relationship Id="rId19" Target="../media/image42.svg" Type="http://schemas.openxmlformats.org/officeDocument/2006/relationships/image"/><Relationship Id="rId2" Target="../media/image25.png" Type="http://schemas.openxmlformats.org/officeDocument/2006/relationships/image"/><Relationship Id="rId20" Target="../media/image43.png" Type="http://schemas.openxmlformats.org/officeDocument/2006/relationships/image"/><Relationship Id="rId21" Target="../media/image44.svg" Type="http://schemas.openxmlformats.org/officeDocument/2006/relationships/image"/><Relationship Id="rId22" Target="../media/image45.png" Type="http://schemas.openxmlformats.org/officeDocument/2006/relationships/image"/><Relationship Id="rId23" Target="../media/image46.svg" Type="http://schemas.openxmlformats.org/officeDocument/2006/relationships/image"/><Relationship Id="rId24" Target="../media/image47.png" Type="http://schemas.openxmlformats.org/officeDocument/2006/relationships/image"/><Relationship Id="rId25" Target="../media/image48.sv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7" t="-17888" r="-7226" b="-34268"/>
            </a:stretch>
          </a:blipFill>
        </p:spPr>
      </p:sp>
      <p:grpSp>
        <p:nvGrpSpPr>
          <p:cNvPr name="Group 3" id="3"/>
          <p:cNvGrpSpPr/>
          <p:nvPr/>
        </p:nvGrpSpPr>
        <p:grpSpPr>
          <a:xfrm rot="303597">
            <a:off x="2551234" y="1362817"/>
            <a:ext cx="13073094" cy="7762058"/>
            <a:chOff x="0" y="0"/>
            <a:chExt cx="17430793" cy="10349411"/>
          </a:xfrm>
        </p:grpSpPr>
        <p:sp>
          <p:nvSpPr>
            <p:cNvPr name="Freeform 4" id="4"/>
            <p:cNvSpPr/>
            <p:nvPr/>
          </p:nvSpPr>
          <p:spPr>
            <a:xfrm flipH="false" flipV="false" rot="-278853">
              <a:off x="474769" y="3535591"/>
              <a:ext cx="16734543" cy="6145955"/>
            </a:xfrm>
            <a:custGeom>
              <a:avLst/>
              <a:gdLst/>
              <a:ahLst/>
              <a:cxnLst/>
              <a:rect r="r" b="b" t="t" l="l"/>
              <a:pathLst>
                <a:path h="6145955" w="16734543">
                  <a:moveTo>
                    <a:pt x="0" y="0"/>
                  </a:moveTo>
                  <a:lnTo>
                    <a:pt x="16734544" y="0"/>
                  </a:lnTo>
                  <a:lnTo>
                    <a:pt x="16734544" y="6145955"/>
                  </a:lnTo>
                  <a:lnTo>
                    <a:pt x="0" y="6145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61" t="0" r="-3926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10516286">
              <a:off x="224843" y="679299"/>
              <a:ext cx="16734543" cy="6145955"/>
            </a:xfrm>
            <a:custGeom>
              <a:avLst/>
              <a:gdLst/>
              <a:ahLst/>
              <a:cxnLst/>
              <a:rect r="r" b="b" t="t" l="l"/>
              <a:pathLst>
                <a:path h="6145955" w="16734543">
                  <a:moveTo>
                    <a:pt x="0" y="0"/>
                  </a:moveTo>
                  <a:lnTo>
                    <a:pt x="16734543" y="0"/>
                  </a:lnTo>
                  <a:lnTo>
                    <a:pt x="16734543" y="6145955"/>
                  </a:lnTo>
                  <a:lnTo>
                    <a:pt x="0" y="6145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61" t="0" r="-39267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481745" y="3521676"/>
            <a:ext cx="9324510" cy="3305432"/>
          </a:xfrm>
          <a:custGeom>
            <a:avLst/>
            <a:gdLst/>
            <a:ahLst/>
            <a:cxnLst/>
            <a:rect r="r" b="b" t="t" l="l"/>
            <a:pathLst>
              <a:path h="3305432" w="9324510">
                <a:moveTo>
                  <a:pt x="0" y="0"/>
                </a:moveTo>
                <a:lnTo>
                  <a:pt x="9324510" y="0"/>
                </a:lnTo>
                <a:lnTo>
                  <a:pt x="9324510" y="3305432"/>
                </a:lnTo>
                <a:lnTo>
                  <a:pt x="0" y="3305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7244" r="0" b="-125375"/>
            </a:stretch>
          </a:blipFill>
        </p:spPr>
      </p:sp>
      <p:grpSp>
        <p:nvGrpSpPr>
          <p:cNvPr name="Group 7" id="7"/>
          <p:cNvGrpSpPr/>
          <p:nvPr/>
        </p:nvGrpSpPr>
        <p:grpSpPr>
          <a:xfrm rot="303597">
            <a:off x="5340193" y="6359078"/>
            <a:ext cx="7495176" cy="2406774"/>
            <a:chOff x="0" y="0"/>
            <a:chExt cx="9993568" cy="3209033"/>
          </a:xfrm>
        </p:grpSpPr>
        <p:sp>
          <p:nvSpPr>
            <p:cNvPr name="Freeform 8" id="8"/>
            <p:cNvSpPr/>
            <p:nvPr/>
          </p:nvSpPr>
          <p:spPr>
            <a:xfrm flipH="false" flipV="false" rot="10513538">
              <a:off x="38173" y="406192"/>
              <a:ext cx="9815783" cy="1326464"/>
            </a:xfrm>
            <a:custGeom>
              <a:avLst/>
              <a:gdLst/>
              <a:ahLst/>
              <a:cxnLst/>
              <a:rect r="r" b="b" t="t" l="l"/>
              <a:pathLst>
                <a:path h="1326464" w="9815783">
                  <a:moveTo>
                    <a:pt x="0" y="0"/>
                  </a:moveTo>
                  <a:lnTo>
                    <a:pt x="9815783" y="0"/>
                  </a:lnTo>
                  <a:lnTo>
                    <a:pt x="9815783" y="1326464"/>
                  </a:lnTo>
                  <a:lnTo>
                    <a:pt x="0" y="1326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4323" t="-139518" r="-39491" b="-33804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278875">
              <a:off x="140181" y="1487050"/>
              <a:ext cx="9815783" cy="1326464"/>
            </a:xfrm>
            <a:custGeom>
              <a:avLst/>
              <a:gdLst/>
              <a:ahLst/>
              <a:cxnLst/>
              <a:rect r="r" b="b" t="t" l="l"/>
              <a:pathLst>
                <a:path h="1326464" w="9815783">
                  <a:moveTo>
                    <a:pt x="0" y="0"/>
                  </a:moveTo>
                  <a:lnTo>
                    <a:pt x="9815783" y="0"/>
                  </a:lnTo>
                  <a:lnTo>
                    <a:pt x="9815783" y="1326464"/>
                  </a:lnTo>
                  <a:lnTo>
                    <a:pt x="0" y="1326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4323" t="-139518" r="-39491" b="-33804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642428">
            <a:off x="15432134" y="6960187"/>
            <a:ext cx="1608192" cy="2305652"/>
          </a:xfrm>
          <a:custGeom>
            <a:avLst/>
            <a:gdLst/>
            <a:ahLst/>
            <a:cxnLst/>
            <a:rect r="r" b="b" t="t" l="l"/>
            <a:pathLst>
              <a:path h="2305652" w="1608192">
                <a:moveTo>
                  <a:pt x="0" y="0"/>
                </a:moveTo>
                <a:lnTo>
                  <a:pt x="1608192" y="0"/>
                </a:lnTo>
                <a:lnTo>
                  <a:pt x="1608192" y="2305652"/>
                </a:lnTo>
                <a:lnTo>
                  <a:pt x="0" y="2305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4249274">
            <a:off x="1796586" y="6709975"/>
            <a:ext cx="1503102" cy="2973763"/>
          </a:xfrm>
          <a:custGeom>
            <a:avLst/>
            <a:gdLst/>
            <a:ahLst/>
            <a:cxnLst/>
            <a:rect r="r" b="b" t="t" l="l"/>
            <a:pathLst>
              <a:path h="2973763" w="1503102">
                <a:moveTo>
                  <a:pt x="1503102" y="0"/>
                </a:moveTo>
                <a:lnTo>
                  <a:pt x="0" y="0"/>
                </a:lnTo>
                <a:lnTo>
                  <a:pt x="0" y="2973763"/>
                </a:lnTo>
                <a:lnTo>
                  <a:pt x="1503102" y="2973763"/>
                </a:lnTo>
                <a:lnTo>
                  <a:pt x="150310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80489">
            <a:off x="1275849" y="1400222"/>
            <a:ext cx="1917116" cy="1746319"/>
          </a:xfrm>
          <a:custGeom>
            <a:avLst/>
            <a:gdLst/>
            <a:ahLst/>
            <a:cxnLst/>
            <a:rect r="r" b="b" t="t" l="l"/>
            <a:pathLst>
              <a:path h="1746319" w="1917116">
                <a:moveTo>
                  <a:pt x="0" y="0"/>
                </a:moveTo>
                <a:lnTo>
                  <a:pt x="1917117" y="0"/>
                </a:lnTo>
                <a:lnTo>
                  <a:pt x="1917117" y="1746319"/>
                </a:lnTo>
                <a:lnTo>
                  <a:pt x="0" y="17463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76798" y="6998553"/>
            <a:ext cx="7334403" cy="946375"/>
          </a:xfrm>
          <a:custGeom>
            <a:avLst/>
            <a:gdLst/>
            <a:ahLst/>
            <a:cxnLst/>
            <a:rect r="r" b="b" t="t" l="l"/>
            <a:pathLst>
              <a:path h="946375" w="7334403">
                <a:moveTo>
                  <a:pt x="0" y="0"/>
                </a:moveTo>
                <a:lnTo>
                  <a:pt x="7334404" y="0"/>
                </a:lnTo>
                <a:lnTo>
                  <a:pt x="7334404" y="946374"/>
                </a:lnTo>
                <a:lnTo>
                  <a:pt x="0" y="9463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758" t="-367881" r="-11339" b="-462881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049599" y="311275"/>
            <a:ext cx="6761603" cy="980310"/>
            <a:chOff x="0" y="0"/>
            <a:chExt cx="9015471" cy="1307080"/>
          </a:xfrm>
        </p:grpSpPr>
        <p:sp>
          <p:nvSpPr>
            <p:cNvPr name="TextBox 15" id="15"/>
            <p:cNvSpPr txBox="true"/>
            <p:nvPr/>
          </p:nvSpPr>
          <p:spPr>
            <a:xfrm rot="35827">
              <a:off x="4573" y="411840"/>
              <a:ext cx="9006325" cy="848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41"/>
                </a:lnSpc>
              </a:pPr>
              <a:r>
                <a:rPr lang="en-US" sz="4441">
                  <a:solidFill>
                    <a:srgbClr val="000000"/>
                  </a:solidFill>
                  <a:latin typeface="Manjari Bold"/>
                </a:rPr>
                <a:t>MindSeters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044354" y="11692"/>
              <a:ext cx="1234151" cy="1295388"/>
            </a:xfrm>
            <a:custGeom>
              <a:avLst/>
              <a:gdLst/>
              <a:ahLst/>
              <a:cxnLst/>
              <a:rect r="r" b="b" t="t" l="l"/>
              <a:pathLst>
                <a:path h="1295388" w="1234151">
                  <a:moveTo>
                    <a:pt x="0" y="0"/>
                  </a:moveTo>
                  <a:lnTo>
                    <a:pt x="1234151" y="0"/>
                  </a:lnTo>
                  <a:lnTo>
                    <a:pt x="1234151" y="1295388"/>
                  </a:lnTo>
                  <a:lnTo>
                    <a:pt x="0" y="1295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042830" y="11692"/>
              <a:ext cx="1234151" cy="1295388"/>
            </a:xfrm>
            <a:custGeom>
              <a:avLst/>
              <a:gdLst/>
              <a:ahLst/>
              <a:cxnLst/>
              <a:rect r="r" b="b" t="t" l="l"/>
              <a:pathLst>
                <a:path h="1295388" w="1234151">
                  <a:moveTo>
                    <a:pt x="0" y="0"/>
                  </a:moveTo>
                  <a:lnTo>
                    <a:pt x="1234151" y="0"/>
                  </a:lnTo>
                  <a:lnTo>
                    <a:pt x="1234151" y="1295388"/>
                  </a:lnTo>
                  <a:lnTo>
                    <a:pt x="0" y="1295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042830" y="11692"/>
              <a:ext cx="1234151" cy="1295388"/>
            </a:xfrm>
            <a:custGeom>
              <a:avLst/>
              <a:gdLst/>
              <a:ahLst/>
              <a:cxnLst/>
              <a:rect r="r" b="b" t="t" l="l"/>
              <a:pathLst>
                <a:path h="1295388" w="1234151">
                  <a:moveTo>
                    <a:pt x="0" y="0"/>
                  </a:moveTo>
                  <a:lnTo>
                    <a:pt x="1234151" y="0"/>
                  </a:lnTo>
                  <a:lnTo>
                    <a:pt x="1234151" y="1295388"/>
                  </a:lnTo>
                  <a:lnTo>
                    <a:pt x="0" y="1295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044354" y="0"/>
              <a:ext cx="1234151" cy="1295388"/>
            </a:xfrm>
            <a:custGeom>
              <a:avLst/>
              <a:gdLst/>
              <a:ahLst/>
              <a:cxnLst/>
              <a:rect r="r" b="b" t="t" l="l"/>
              <a:pathLst>
                <a:path h="1295388" w="1234151">
                  <a:moveTo>
                    <a:pt x="0" y="0"/>
                  </a:moveTo>
                  <a:lnTo>
                    <a:pt x="1234151" y="0"/>
                  </a:lnTo>
                  <a:lnTo>
                    <a:pt x="1234151" y="1295388"/>
                  </a:lnTo>
                  <a:lnTo>
                    <a:pt x="0" y="1295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042830" y="11692"/>
              <a:ext cx="1234151" cy="1295388"/>
            </a:xfrm>
            <a:custGeom>
              <a:avLst/>
              <a:gdLst/>
              <a:ahLst/>
              <a:cxnLst/>
              <a:rect r="r" b="b" t="t" l="l"/>
              <a:pathLst>
                <a:path h="1295388" w="1234151">
                  <a:moveTo>
                    <a:pt x="0" y="0"/>
                  </a:moveTo>
                  <a:lnTo>
                    <a:pt x="1234151" y="0"/>
                  </a:lnTo>
                  <a:lnTo>
                    <a:pt x="1234151" y="1295388"/>
                  </a:lnTo>
                  <a:lnTo>
                    <a:pt x="0" y="1295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044354" y="0"/>
              <a:ext cx="1234151" cy="1295388"/>
            </a:xfrm>
            <a:custGeom>
              <a:avLst/>
              <a:gdLst/>
              <a:ahLst/>
              <a:cxnLst/>
              <a:rect r="r" b="b" t="t" l="l"/>
              <a:pathLst>
                <a:path h="1295388" w="1234151">
                  <a:moveTo>
                    <a:pt x="0" y="0"/>
                  </a:moveTo>
                  <a:lnTo>
                    <a:pt x="1234151" y="0"/>
                  </a:lnTo>
                  <a:lnTo>
                    <a:pt x="1234151" y="1295388"/>
                  </a:lnTo>
                  <a:lnTo>
                    <a:pt x="0" y="1295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97832" y="5757881"/>
            <a:ext cx="5106745" cy="4263994"/>
            <a:chOff x="0" y="0"/>
            <a:chExt cx="22851730" cy="190805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51731" cy="19080575"/>
            </a:xfrm>
            <a:custGeom>
              <a:avLst/>
              <a:gdLst/>
              <a:ahLst/>
              <a:cxnLst/>
              <a:rect r="r" b="b" t="t" l="l"/>
              <a:pathLst>
                <a:path h="19080575" w="22851731">
                  <a:moveTo>
                    <a:pt x="22727270" y="59690"/>
                  </a:moveTo>
                  <a:cubicBezTo>
                    <a:pt x="22762831" y="59690"/>
                    <a:pt x="22792040" y="88900"/>
                    <a:pt x="22792040" y="124460"/>
                  </a:cubicBezTo>
                  <a:lnTo>
                    <a:pt x="22792040" y="18956114"/>
                  </a:lnTo>
                  <a:cubicBezTo>
                    <a:pt x="22792040" y="18991675"/>
                    <a:pt x="22762831" y="19020884"/>
                    <a:pt x="22727270" y="19020884"/>
                  </a:cubicBezTo>
                  <a:lnTo>
                    <a:pt x="124460" y="19020884"/>
                  </a:lnTo>
                  <a:cubicBezTo>
                    <a:pt x="88900" y="19020884"/>
                    <a:pt x="59690" y="18991675"/>
                    <a:pt x="59690" y="189561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2727270" y="59690"/>
                  </a:lnTo>
                  <a:moveTo>
                    <a:pt x="2272727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956114"/>
                  </a:lnTo>
                  <a:cubicBezTo>
                    <a:pt x="0" y="19024695"/>
                    <a:pt x="55880" y="19080575"/>
                    <a:pt x="124460" y="19080575"/>
                  </a:cubicBezTo>
                  <a:lnTo>
                    <a:pt x="22727270" y="19080575"/>
                  </a:lnTo>
                  <a:cubicBezTo>
                    <a:pt x="22795850" y="19080575"/>
                    <a:pt x="22851731" y="19024695"/>
                    <a:pt x="22851731" y="18956114"/>
                  </a:cubicBezTo>
                  <a:lnTo>
                    <a:pt x="22851731" y="124460"/>
                  </a:lnTo>
                  <a:cubicBezTo>
                    <a:pt x="22851731" y="55880"/>
                    <a:pt x="22795850" y="0"/>
                    <a:pt x="22727270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26301" y="5757881"/>
            <a:ext cx="5106745" cy="4263994"/>
            <a:chOff x="0" y="0"/>
            <a:chExt cx="22851730" cy="190805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851731" cy="19080575"/>
            </a:xfrm>
            <a:custGeom>
              <a:avLst/>
              <a:gdLst/>
              <a:ahLst/>
              <a:cxnLst/>
              <a:rect r="r" b="b" t="t" l="l"/>
              <a:pathLst>
                <a:path h="19080575" w="22851731">
                  <a:moveTo>
                    <a:pt x="22727270" y="59690"/>
                  </a:moveTo>
                  <a:cubicBezTo>
                    <a:pt x="22762831" y="59690"/>
                    <a:pt x="22792040" y="88900"/>
                    <a:pt x="22792040" y="124460"/>
                  </a:cubicBezTo>
                  <a:lnTo>
                    <a:pt x="22792040" y="18956114"/>
                  </a:lnTo>
                  <a:cubicBezTo>
                    <a:pt x="22792040" y="18991675"/>
                    <a:pt x="22762831" y="19020884"/>
                    <a:pt x="22727270" y="19020884"/>
                  </a:cubicBezTo>
                  <a:lnTo>
                    <a:pt x="124460" y="19020884"/>
                  </a:lnTo>
                  <a:cubicBezTo>
                    <a:pt x="88900" y="19020884"/>
                    <a:pt x="59690" y="18991675"/>
                    <a:pt x="59690" y="189561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2727270" y="59690"/>
                  </a:lnTo>
                  <a:moveTo>
                    <a:pt x="2272727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956114"/>
                  </a:lnTo>
                  <a:cubicBezTo>
                    <a:pt x="0" y="19024695"/>
                    <a:pt x="55880" y="19080575"/>
                    <a:pt x="124460" y="19080575"/>
                  </a:cubicBezTo>
                  <a:lnTo>
                    <a:pt x="22727270" y="19080575"/>
                  </a:lnTo>
                  <a:cubicBezTo>
                    <a:pt x="22795850" y="19080575"/>
                    <a:pt x="22851731" y="19024695"/>
                    <a:pt x="22851731" y="18956114"/>
                  </a:cubicBezTo>
                  <a:lnTo>
                    <a:pt x="22851731" y="124460"/>
                  </a:lnTo>
                  <a:cubicBezTo>
                    <a:pt x="22851731" y="55880"/>
                    <a:pt x="22795850" y="0"/>
                    <a:pt x="22727270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995756" y="6113758"/>
            <a:ext cx="4730047" cy="390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2261">
                <a:solidFill>
                  <a:srgbClr val="FFFFFF"/>
                </a:solidFill>
                <a:latin typeface="Heebo Medium"/>
              </a:rPr>
              <a:t>STORE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97994" y="6856410"/>
            <a:ext cx="4730047" cy="278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2958" indent="-246479" lvl="1">
              <a:lnSpc>
                <a:spcPts val="3196"/>
              </a:lnSpc>
              <a:buFont typeface="Arial"/>
              <a:buChar char="•"/>
            </a:pPr>
            <a:r>
              <a:rPr lang="en-US" sz="2283">
                <a:solidFill>
                  <a:srgbClr val="FFFFFF"/>
                </a:solidFill>
                <a:latin typeface="Heebo"/>
              </a:rPr>
              <a:t>é onde ficam os nossos dados e lógica da aplicação.</a:t>
            </a:r>
          </a:p>
          <a:p>
            <a:pPr algn="just" marL="492958" indent="-246479" lvl="1">
              <a:lnSpc>
                <a:spcPts val="3196"/>
              </a:lnSpc>
              <a:buFont typeface="Arial"/>
              <a:buChar char="•"/>
            </a:pPr>
            <a:r>
              <a:rPr lang="en-US" sz="2283">
                <a:solidFill>
                  <a:srgbClr val="FFFFFF"/>
                </a:solidFill>
                <a:latin typeface="Heebo"/>
              </a:rPr>
              <a:t>ficam as funções que alteram esses dados.</a:t>
            </a:r>
          </a:p>
          <a:p>
            <a:pPr algn="just" marL="492958" indent="-246479" lvl="1">
              <a:lnSpc>
                <a:spcPts val="3196"/>
              </a:lnSpc>
              <a:buFont typeface="Arial"/>
              <a:buChar char="•"/>
            </a:pPr>
            <a:r>
              <a:rPr lang="en-US" sz="2283">
                <a:solidFill>
                  <a:srgbClr val="FFFFFF"/>
                </a:solidFill>
                <a:latin typeface="Heebo"/>
              </a:rPr>
              <a:t>funções que modificam dados não são acessíveis pela View, elas ficam limitadas à Store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67287" y="6113758"/>
            <a:ext cx="4730047" cy="390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2261">
                <a:solidFill>
                  <a:srgbClr val="FFFFFF"/>
                </a:solidFill>
                <a:latin typeface="Heebo Medium"/>
              </a:rPr>
              <a:t>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28700"/>
            <a:ext cx="8354270" cy="214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62"/>
              </a:lnSpc>
            </a:pPr>
            <a:r>
              <a:rPr lang="en-US" sz="7052">
                <a:solidFill>
                  <a:srgbClr val="64E688"/>
                </a:solidFill>
                <a:latin typeface="Heebo Ultra-Bold"/>
              </a:rPr>
              <a:t>Como Funciona a Arquitetura?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263017" y="1198613"/>
            <a:ext cx="5064152" cy="4263994"/>
            <a:chOff x="0" y="0"/>
            <a:chExt cx="22661135" cy="190805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661135" cy="19080575"/>
            </a:xfrm>
            <a:custGeom>
              <a:avLst/>
              <a:gdLst/>
              <a:ahLst/>
              <a:cxnLst/>
              <a:rect r="r" b="b" t="t" l="l"/>
              <a:pathLst>
                <a:path h="19080575" w="22661135">
                  <a:moveTo>
                    <a:pt x="22536676" y="59690"/>
                  </a:moveTo>
                  <a:cubicBezTo>
                    <a:pt x="22572235" y="59690"/>
                    <a:pt x="22601445" y="88900"/>
                    <a:pt x="22601445" y="124460"/>
                  </a:cubicBezTo>
                  <a:lnTo>
                    <a:pt x="22601445" y="18956114"/>
                  </a:lnTo>
                  <a:cubicBezTo>
                    <a:pt x="22601445" y="18991675"/>
                    <a:pt x="22572235" y="19020884"/>
                    <a:pt x="22536676" y="19020884"/>
                  </a:cubicBezTo>
                  <a:lnTo>
                    <a:pt x="124460" y="19020884"/>
                  </a:lnTo>
                  <a:cubicBezTo>
                    <a:pt x="88900" y="19020884"/>
                    <a:pt x="59690" y="18991675"/>
                    <a:pt x="59690" y="189561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2536676" y="59690"/>
                  </a:lnTo>
                  <a:moveTo>
                    <a:pt x="2253667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956114"/>
                  </a:lnTo>
                  <a:cubicBezTo>
                    <a:pt x="0" y="19024695"/>
                    <a:pt x="55880" y="19080575"/>
                    <a:pt x="124460" y="19080575"/>
                  </a:cubicBezTo>
                  <a:lnTo>
                    <a:pt x="22536676" y="19080575"/>
                  </a:lnTo>
                  <a:cubicBezTo>
                    <a:pt x="22605254" y="19080575"/>
                    <a:pt x="22661135" y="19024695"/>
                    <a:pt x="22661135" y="18956114"/>
                  </a:cubicBezTo>
                  <a:lnTo>
                    <a:pt x="22661135" y="124460"/>
                  </a:lnTo>
                  <a:cubicBezTo>
                    <a:pt x="22661135" y="55880"/>
                    <a:pt x="22605254" y="0"/>
                    <a:pt x="22536676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023583" y="1433019"/>
            <a:ext cx="3456359" cy="390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2261">
                <a:solidFill>
                  <a:srgbClr val="FFFFFF"/>
                </a:solidFill>
                <a:latin typeface="Heebo Medium"/>
              </a:rPr>
              <a:t>ACTION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00577" y="5757881"/>
            <a:ext cx="5460939" cy="4263994"/>
            <a:chOff x="0" y="0"/>
            <a:chExt cx="24436679" cy="190805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436679" cy="19080575"/>
            </a:xfrm>
            <a:custGeom>
              <a:avLst/>
              <a:gdLst/>
              <a:ahLst/>
              <a:cxnLst/>
              <a:rect r="r" b="b" t="t" l="l"/>
              <a:pathLst>
                <a:path h="19080575" w="24436679">
                  <a:moveTo>
                    <a:pt x="24312220" y="59690"/>
                  </a:moveTo>
                  <a:cubicBezTo>
                    <a:pt x="24347779" y="59690"/>
                    <a:pt x="24376990" y="88900"/>
                    <a:pt x="24376990" y="124460"/>
                  </a:cubicBezTo>
                  <a:lnTo>
                    <a:pt x="24376990" y="18956114"/>
                  </a:lnTo>
                  <a:cubicBezTo>
                    <a:pt x="24376990" y="18991675"/>
                    <a:pt x="24347779" y="19020884"/>
                    <a:pt x="24312220" y="19020884"/>
                  </a:cubicBezTo>
                  <a:lnTo>
                    <a:pt x="124460" y="19020884"/>
                  </a:lnTo>
                  <a:cubicBezTo>
                    <a:pt x="88900" y="19020884"/>
                    <a:pt x="59690" y="18991675"/>
                    <a:pt x="59690" y="189561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4312220" y="59690"/>
                  </a:lnTo>
                  <a:moveTo>
                    <a:pt x="243122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956114"/>
                  </a:lnTo>
                  <a:cubicBezTo>
                    <a:pt x="0" y="19024695"/>
                    <a:pt x="55880" y="19080575"/>
                    <a:pt x="124460" y="19080575"/>
                  </a:cubicBezTo>
                  <a:lnTo>
                    <a:pt x="24312220" y="19080575"/>
                  </a:lnTo>
                  <a:cubicBezTo>
                    <a:pt x="24380799" y="19080575"/>
                    <a:pt x="24436679" y="19024695"/>
                    <a:pt x="24436679" y="18956114"/>
                  </a:cubicBezTo>
                  <a:lnTo>
                    <a:pt x="24436679" y="124460"/>
                  </a:lnTo>
                  <a:cubicBezTo>
                    <a:pt x="24436679" y="55880"/>
                    <a:pt x="24380799" y="0"/>
                    <a:pt x="24312220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name="AutoShape 15" id="15"/>
          <p:cNvSpPr/>
          <p:nvPr/>
        </p:nvSpPr>
        <p:spPr>
          <a:xfrm flipH="true">
            <a:off x="3431046" y="3330610"/>
            <a:ext cx="5831971" cy="2427272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14327169" y="3330610"/>
            <a:ext cx="824035" cy="2427272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6161515" y="7889878"/>
            <a:ext cx="664786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11933046" y="7889878"/>
            <a:ext cx="664786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0">
            <a:off x="1066023" y="6132808"/>
            <a:ext cx="4730047" cy="36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196">
                <a:solidFill>
                  <a:srgbClr val="FFFFFF"/>
                </a:solidFill>
                <a:latin typeface="Heebo Medium"/>
              </a:rPr>
              <a:t>DISPATCHER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86181" y="6856410"/>
            <a:ext cx="4730047" cy="278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2958" indent="-246479" lvl="1">
              <a:lnSpc>
                <a:spcPts val="3196"/>
              </a:lnSpc>
              <a:buFont typeface="Arial"/>
              <a:buChar char="•"/>
            </a:pPr>
            <a:r>
              <a:rPr lang="en-US" sz="2283">
                <a:solidFill>
                  <a:srgbClr val="FFFFFF"/>
                </a:solidFill>
                <a:latin typeface="Heebo"/>
              </a:rPr>
              <a:t>é simplesmente os componentes visuais que são apresentados.</a:t>
            </a:r>
          </a:p>
          <a:p>
            <a:pPr algn="just" marL="492958" indent="-246479" lvl="1">
              <a:lnSpc>
                <a:spcPts val="3196"/>
              </a:lnSpc>
              <a:buFont typeface="Arial"/>
              <a:buChar char="•"/>
            </a:pPr>
            <a:r>
              <a:rPr lang="en-US" sz="2283">
                <a:solidFill>
                  <a:srgbClr val="FFFFFF"/>
                </a:solidFill>
                <a:latin typeface="Heebo"/>
              </a:rPr>
              <a:t>renderiza e cuida das interações com o usuário, de onde partirá os callbacks para criar as actions.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8901" y="6848542"/>
            <a:ext cx="5272589" cy="278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2958" indent="-246479" lvl="1">
              <a:lnSpc>
                <a:spcPts val="3196"/>
              </a:lnSpc>
              <a:buFont typeface="Arial"/>
              <a:buChar char="•"/>
            </a:pPr>
            <a:r>
              <a:rPr lang="en-US" sz="2283">
                <a:solidFill>
                  <a:srgbClr val="FFFFFF"/>
                </a:solidFill>
                <a:latin typeface="Heebo"/>
              </a:rPr>
              <a:t>como uma central de comunicação.</a:t>
            </a:r>
          </a:p>
          <a:p>
            <a:pPr algn="just" marL="492958" indent="-246479" lvl="1">
              <a:lnSpc>
                <a:spcPts val="3196"/>
              </a:lnSpc>
              <a:buFont typeface="Arial"/>
              <a:buChar char="•"/>
            </a:pPr>
            <a:r>
              <a:rPr lang="en-US" sz="2283">
                <a:solidFill>
                  <a:srgbClr val="FFFFFF"/>
                </a:solidFill>
                <a:latin typeface="Heebo"/>
              </a:rPr>
              <a:t> não possui nenhuma inteligência.</a:t>
            </a:r>
          </a:p>
          <a:p>
            <a:pPr algn="just" marL="492958" indent="-246479" lvl="1">
              <a:lnSpc>
                <a:spcPts val="3196"/>
              </a:lnSpc>
              <a:buFont typeface="Arial"/>
              <a:buChar char="•"/>
            </a:pPr>
            <a:r>
              <a:rPr lang="en-US" sz="2283">
                <a:solidFill>
                  <a:srgbClr val="FFFFFF"/>
                </a:solidFill>
                <a:latin typeface="Heebo"/>
              </a:rPr>
              <a:t>apenas repassa para a Store o que precisa ser feito. Se um componente chamar o Dispatcher para uma função que não existe na Store nada vai acontecer.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03630" y="2166146"/>
            <a:ext cx="4737587" cy="1433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5004" indent="-222502" lvl="1">
              <a:lnSpc>
                <a:spcPts val="2885"/>
              </a:lnSpc>
              <a:buFont typeface="Arial"/>
              <a:buChar char="•"/>
            </a:pPr>
            <a:r>
              <a:rPr lang="en-US" sz="2061">
                <a:solidFill>
                  <a:srgbClr val="FFFFFF"/>
                </a:solidFill>
                <a:latin typeface="Heebo"/>
              </a:rPr>
              <a:t>são simplesmente objetos que usamos para padronizar a comunicação entre View e Dispatcher.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80324" y="1744793"/>
            <a:ext cx="3475390" cy="3874418"/>
            <a:chOff x="0" y="0"/>
            <a:chExt cx="4633854" cy="516589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8100"/>
              <a:ext cx="4633854" cy="107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Heebo Bold"/>
                </a:rPr>
                <a:t>GERENCIAMENTO DE ESTADO CENTRALIZADO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045625"/>
              <a:ext cx="4633854" cy="2120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0"/>
                </a:lnSpc>
              </a:pPr>
              <a:r>
                <a:rPr lang="en-US" sz="1700">
                  <a:solidFill>
                    <a:srgbClr val="FFFFFF"/>
                  </a:solidFill>
                  <a:latin typeface="Heebo"/>
                </a:rPr>
                <a:t>Isso ajuda a evitar problemas de sincronização e inconsistência de dados que podem surgir quando o estado está disperso por toda a aplicação.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648681"/>
              <a:ext cx="4633854" cy="1152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>
                  <a:solidFill>
                    <a:srgbClr val="FFFFFF"/>
                  </a:solidFill>
                  <a:latin typeface="Heebo"/>
                </a:rPr>
                <a:t> A ideia de ter um único local centralizado para armazenar e gerenciar o estado da aplicação.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559199">
            <a:off x="14081771" y="62239"/>
            <a:ext cx="4823880" cy="5983107"/>
          </a:xfrm>
          <a:custGeom>
            <a:avLst/>
            <a:gdLst/>
            <a:ahLst/>
            <a:cxnLst/>
            <a:rect r="r" b="b" t="t" l="l"/>
            <a:pathLst>
              <a:path h="5983107" w="4823880">
                <a:moveTo>
                  <a:pt x="0" y="0"/>
                </a:moveTo>
                <a:lnTo>
                  <a:pt x="4823879" y="0"/>
                </a:lnTo>
                <a:lnTo>
                  <a:pt x="4823879" y="5983107"/>
                </a:lnTo>
                <a:lnTo>
                  <a:pt x="0" y="598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56933" y="1706693"/>
            <a:ext cx="3475390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Heebo Medium"/>
              </a:rPr>
              <a:t>PREVISIBILIDADE E RASTREABILIDADE</a:t>
            </a:r>
          </a:p>
        </p:txBody>
      </p:sp>
      <p:sp>
        <p:nvSpPr>
          <p:cNvPr name="AutoShape 8" id="8"/>
          <p:cNvSpPr/>
          <p:nvPr/>
        </p:nvSpPr>
        <p:spPr>
          <a:xfrm>
            <a:off x="13341166" y="2531557"/>
            <a:ext cx="3491158" cy="0"/>
          </a:xfrm>
          <a:prstGeom prst="line">
            <a:avLst/>
          </a:prstGeom>
          <a:ln cap="rnd" w="19050">
            <a:solidFill>
              <a:srgbClr val="64E6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8364557" y="6635503"/>
            <a:ext cx="3491158" cy="0"/>
          </a:xfrm>
          <a:prstGeom prst="line">
            <a:avLst/>
          </a:prstGeom>
          <a:ln cap="rnd" w="19050">
            <a:solidFill>
              <a:srgbClr val="64E6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3349050" y="6645028"/>
            <a:ext cx="3491158" cy="0"/>
          </a:xfrm>
          <a:prstGeom prst="line">
            <a:avLst/>
          </a:prstGeom>
          <a:ln cap="rnd" w="19050">
            <a:solidFill>
              <a:srgbClr val="64E6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8364557" y="2531557"/>
            <a:ext cx="3491158" cy="0"/>
          </a:xfrm>
          <a:prstGeom prst="line">
            <a:avLst/>
          </a:prstGeom>
          <a:ln cap="rnd" w="19050">
            <a:solidFill>
              <a:srgbClr val="64E6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98125" y="5619210"/>
            <a:ext cx="6823944" cy="3870151"/>
          </a:xfrm>
          <a:custGeom>
            <a:avLst/>
            <a:gdLst/>
            <a:ahLst/>
            <a:cxnLst/>
            <a:rect r="r" b="b" t="t" l="l"/>
            <a:pathLst>
              <a:path h="3870151" w="6823944">
                <a:moveTo>
                  <a:pt x="0" y="0"/>
                </a:moveTo>
                <a:lnTo>
                  <a:pt x="6823944" y="0"/>
                </a:lnTo>
                <a:lnTo>
                  <a:pt x="6823944" y="3870151"/>
                </a:lnTo>
                <a:lnTo>
                  <a:pt x="0" y="3870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341166" y="3025218"/>
            <a:ext cx="3475390" cy="205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Heebo"/>
              </a:rPr>
              <a:t>Ao manter o estado centralizado e garantir que as mudanças de estado ocorram de forma unidirecional, torna-se mais fácil prever e rastrear como as mudanças afetam o restante da aplicação.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80324" y="6164977"/>
            <a:ext cx="347539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Heebo Medium"/>
              </a:rPr>
              <a:t>ESCALABILIDADE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80324" y="6778641"/>
            <a:ext cx="3475390" cy="175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Heebo"/>
              </a:rPr>
              <a:t>O FLUX ajuda a criar aplicações mais escaláveis, permitindo que cresçam sem comprometer a organização e a manutenção do código. Por causa do fluxo unidirecional.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56933" y="5859542"/>
            <a:ext cx="347539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eebo Bold"/>
              </a:rPr>
              <a:t>SUPORTE A APLICAÇÕES REATIVAS E EM TEMPO REAL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56933" y="6778641"/>
            <a:ext cx="3475390" cy="146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Heebo"/>
              </a:rPr>
              <a:t>Com o modelo de atualização unidirecional do FLUX, é mais fácil lidar com atualizações em tempo real e criar interfaces de usuário reativas.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5677" y="1371308"/>
            <a:ext cx="6466393" cy="374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09"/>
              </a:lnSpc>
            </a:pPr>
            <a:r>
              <a:rPr lang="en-US" sz="6175">
                <a:solidFill>
                  <a:srgbClr val="64E688"/>
                </a:solidFill>
                <a:latin typeface="Heebo Ultra-Bold"/>
              </a:rPr>
              <a:t>Quais problemas que essa arquitetura resolve?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31688" y="5704669"/>
            <a:ext cx="7212561" cy="7745031"/>
          </a:xfrm>
          <a:custGeom>
            <a:avLst/>
            <a:gdLst/>
            <a:ahLst/>
            <a:cxnLst/>
            <a:rect r="r" b="b" t="t" l="l"/>
            <a:pathLst>
              <a:path h="7745031" w="7212561">
                <a:moveTo>
                  <a:pt x="0" y="0"/>
                </a:moveTo>
                <a:lnTo>
                  <a:pt x="7212560" y="0"/>
                </a:lnTo>
                <a:lnTo>
                  <a:pt x="7212560" y="7745032"/>
                </a:lnTo>
                <a:lnTo>
                  <a:pt x="0" y="774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3695" y="-2722329"/>
            <a:ext cx="6664739" cy="6844405"/>
          </a:xfrm>
          <a:custGeom>
            <a:avLst/>
            <a:gdLst/>
            <a:ahLst/>
            <a:cxnLst/>
            <a:rect r="r" b="b" t="t" l="l"/>
            <a:pathLst>
              <a:path h="6844405" w="6664739">
                <a:moveTo>
                  <a:pt x="0" y="0"/>
                </a:moveTo>
                <a:lnTo>
                  <a:pt x="6664740" y="0"/>
                </a:lnTo>
                <a:lnTo>
                  <a:pt x="6664740" y="6844405"/>
                </a:lnTo>
                <a:lnTo>
                  <a:pt x="0" y="6844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84630" y="977832"/>
            <a:ext cx="13518740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Heebo Medium"/>
              </a:rPr>
              <a:t>QUAIS PROBLEMAS QUE AINDA EXISTE NESSE MODELO?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40112" y="3228384"/>
            <a:ext cx="1160777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ebo"/>
              </a:rPr>
              <a:t>Complexidade Inicial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40112" y="4426282"/>
            <a:ext cx="1160777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ebo"/>
              </a:rPr>
              <a:t>Boilerplate Code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40112" y="5624179"/>
            <a:ext cx="1160777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ebo"/>
              </a:rPr>
              <a:t>Rastreamento do Estado Global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40112" y="6822076"/>
            <a:ext cx="1160777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ebo"/>
              </a:rPr>
              <a:t>Sobrecarga do Desempenho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40112" y="8019974"/>
            <a:ext cx="1160777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ebo"/>
              </a:rPr>
              <a:t>Arquitetura Rígida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3340112" y="4087048"/>
            <a:ext cx="11607776" cy="0"/>
          </a:xfrm>
          <a:prstGeom prst="line">
            <a:avLst/>
          </a:prstGeom>
          <a:ln cap="rnd" w="19050">
            <a:solidFill>
              <a:srgbClr val="64E688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3340112" y="5284945"/>
            <a:ext cx="11607776" cy="0"/>
          </a:xfrm>
          <a:prstGeom prst="line">
            <a:avLst/>
          </a:prstGeom>
          <a:ln cap="rnd" w="19050">
            <a:solidFill>
              <a:srgbClr val="64E688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3340112" y="6482843"/>
            <a:ext cx="11607776" cy="0"/>
          </a:xfrm>
          <a:prstGeom prst="line">
            <a:avLst/>
          </a:prstGeom>
          <a:ln cap="rnd" w="19050">
            <a:solidFill>
              <a:srgbClr val="64E688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3340112" y="7680740"/>
            <a:ext cx="11607776" cy="0"/>
          </a:xfrm>
          <a:prstGeom prst="line">
            <a:avLst/>
          </a:prstGeom>
          <a:ln cap="rnd" w="19050">
            <a:solidFill>
              <a:srgbClr val="64E688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3340112" y="8878638"/>
            <a:ext cx="11607776" cy="0"/>
          </a:xfrm>
          <a:prstGeom prst="line">
            <a:avLst/>
          </a:prstGeom>
          <a:ln cap="rnd" w="19050">
            <a:solidFill>
              <a:srgbClr val="64E688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E6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8751" y="1166512"/>
            <a:ext cx="17390497" cy="7953976"/>
          </a:xfrm>
          <a:custGeom>
            <a:avLst/>
            <a:gdLst/>
            <a:ahLst/>
            <a:cxnLst/>
            <a:rect r="r" b="b" t="t" l="l"/>
            <a:pathLst>
              <a:path h="7953976" w="17390497">
                <a:moveTo>
                  <a:pt x="0" y="0"/>
                </a:moveTo>
                <a:lnTo>
                  <a:pt x="17390498" y="0"/>
                </a:lnTo>
                <a:lnTo>
                  <a:pt x="17390498" y="7953976"/>
                </a:lnTo>
                <a:lnTo>
                  <a:pt x="0" y="795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25693" y="1573393"/>
            <a:ext cx="8636615" cy="129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9799" spc="-97">
                <a:solidFill>
                  <a:srgbClr val="000000"/>
                </a:solidFill>
                <a:latin typeface="Heebo Bold"/>
              </a:rPr>
              <a:t>REFERÊNCIAS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254817"/>
            <a:ext cx="16230600" cy="226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23557" indent="-261778" lvl="1">
              <a:lnSpc>
                <a:spcPts val="3637"/>
              </a:lnSpc>
              <a:buFont typeface="Arial"/>
              <a:buChar char="•"/>
            </a:pPr>
            <a:r>
              <a:rPr lang="en-US" sz="2424">
                <a:solidFill>
                  <a:srgbClr val="000000"/>
                </a:solidFill>
                <a:latin typeface="Heebo"/>
              </a:rPr>
              <a:t>https://www.treinaweb.com.br/blog/flux-descubra-o-motivo-do-sucesso-dessa-arquitetura-em-grandes-empresas</a:t>
            </a:r>
          </a:p>
          <a:p>
            <a:pPr marL="523557" indent="-261778" lvl="1">
              <a:lnSpc>
                <a:spcPts val="3637"/>
              </a:lnSpc>
              <a:buFont typeface="Arial"/>
              <a:buChar char="•"/>
            </a:pPr>
            <a:r>
              <a:rPr lang="en-US" sz="2424">
                <a:solidFill>
                  <a:srgbClr val="000000"/>
                </a:solidFill>
                <a:latin typeface="Heebo"/>
              </a:rPr>
              <a:t>https://pt.stackoverflow.com/questions/27167/como-funciona-a-arquitetura-flux</a:t>
            </a:r>
          </a:p>
          <a:p>
            <a:pPr marL="523557" indent="-261778" lvl="1">
              <a:lnSpc>
                <a:spcPts val="3637"/>
              </a:lnSpc>
              <a:buFont typeface="Arial"/>
              <a:buChar char="•"/>
            </a:pPr>
            <a:r>
              <a:rPr lang="en-US" sz="2424">
                <a:solidFill>
                  <a:srgbClr val="000000"/>
                </a:solidFill>
                <a:latin typeface="Heebo"/>
              </a:rPr>
              <a:t>https://facebookarchive.github.io/flux/docs/overview</a:t>
            </a:r>
          </a:p>
          <a:p>
            <a:pPr marL="523557" indent="-261778" lvl="1">
              <a:lnSpc>
                <a:spcPts val="3637"/>
              </a:lnSpc>
              <a:buFont typeface="Arial"/>
              <a:buChar char="•"/>
            </a:pPr>
            <a:r>
              <a:rPr lang="en-US" sz="2424">
                <a:solidFill>
                  <a:srgbClr val="000000"/>
                </a:solidFill>
                <a:latin typeface="Heebo"/>
              </a:rPr>
              <a:t>https://medium.com/@grover.vinayak0611/what-is-flux-architecture-why-facebook-used-it-and-the-comparison-with-mvc-architecture-49c01ed5d2e1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7" t="-17888" r="-7226" b="-3426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57921" y="-1254495"/>
            <a:ext cx="9803968" cy="12795990"/>
            <a:chOff x="0" y="0"/>
            <a:chExt cx="13071958" cy="17061320"/>
          </a:xfrm>
        </p:grpSpPr>
        <p:sp>
          <p:nvSpPr>
            <p:cNvPr name="Freeform 4" id="4"/>
            <p:cNvSpPr/>
            <p:nvPr/>
          </p:nvSpPr>
          <p:spPr>
            <a:xfrm flipH="false" flipV="false" rot="5400000">
              <a:off x="-6717895" y="6717895"/>
              <a:ext cx="17061320" cy="3625531"/>
            </a:xfrm>
            <a:custGeom>
              <a:avLst/>
              <a:gdLst/>
              <a:ahLst/>
              <a:cxnLst/>
              <a:rect r="r" b="b" t="t" l="l"/>
              <a:pathLst>
                <a:path h="3625531" w="17061320">
                  <a:moveTo>
                    <a:pt x="0" y="0"/>
                  </a:moveTo>
                  <a:lnTo>
                    <a:pt x="17061320" y="0"/>
                  </a:lnTo>
                  <a:lnTo>
                    <a:pt x="17061320" y="3625530"/>
                  </a:lnTo>
                  <a:lnTo>
                    <a:pt x="0" y="3625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3625531" y="463985"/>
              <a:ext cx="9446427" cy="16597336"/>
              <a:chOff x="0" y="0"/>
              <a:chExt cx="1865961" cy="327848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865961" cy="3278486"/>
              </a:xfrm>
              <a:custGeom>
                <a:avLst/>
                <a:gdLst/>
                <a:ahLst/>
                <a:cxnLst/>
                <a:rect r="r" b="b" t="t" l="l"/>
                <a:pathLst>
                  <a:path h="3278486" w="1865961">
                    <a:moveTo>
                      <a:pt x="0" y="0"/>
                    </a:moveTo>
                    <a:lnTo>
                      <a:pt x="1865961" y="0"/>
                    </a:lnTo>
                    <a:lnTo>
                      <a:pt x="1865961" y="3278486"/>
                    </a:lnTo>
                    <a:lnTo>
                      <a:pt x="0" y="3278486"/>
                    </a:lnTo>
                    <a:close/>
                  </a:path>
                </a:pathLst>
              </a:custGeom>
              <a:solidFill>
                <a:srgbClr val="FADF96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9525"/>
                <a:ext cx="1865961" cy="3268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91"/>
                  </a:lnSpc>
                </a:pPr>
              </a:p>
            </p:txBody>
          </p:sp>
        </p:grpSp>
      </p:grpSp>
      <p:grpSp>
        <p:nvGrpSpPr>
          <p:cNvPr name="Group 8" id="8"/>
          <p:cNvGrpSpPr/>
          <p:nvPr/>
        </p:nvGrpSpPr>
        <p:grpSpPr>
          <a:xfrm rot="303597">
            <a:off x="1666859" y="1162990"/>
            <a:ext cx="6828461" cy="4054351"/>
            <a:chOff x="0" y="0"/>
            <a:chExt cx="9104614" cy="5405801"/>
          </a:xfrm>
        </p:grpSpPr>
        <p:sp>
          <p:nvSpPr>
            <p:cNvPr name="Freeform 9" id="9"/>
            <p:cNvSpPr/>
            <p:nvPr/>
          </p:nvSpPr>
          <p:spPr>
            <a:xfrm flipH="false" flipV="false" rot="-278853">
              <a:off x="247986" y="1846743"/>
              <a:ext cx="8740943" cy="3210213"/>
            </a:xfrm>
            <a:custGeom>
              <a:avLst/>
              <a:gdLst/>
              <a:ahLst/>
              <a:cxnLst/>
              <a:rect r="r" b="b" t="t" l="l"/>
              <a:pathLst>
                <a:path h="3210213" w="8740943">
                  <a:moveTo>
                    <a:pt x="0" y="0"/>
                  </a:moveTo>
                  <a:lnTo>
                    <a:pt x="8740943" y="0"/>
                  </a:lnTo>
                  <a:lnTo>
                    <a:pt x="8740943" y="3210212"/>
                  </a:lnTo>
                  <a:lnTo>
                    <a:pt x="0" y="321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561" t="0" r="-39267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10516286">
              <a:off x="117442" y="354818"/>
              <a:ext cx="8740943" cy="3210213"/>
            </a:xfrm>
            <a:custGeom>
              <a:avLst/>
              <a:gdLst/>
              <a:ahLst/>
              <a:cxnLst/>
              <a:rect r="r" b="b" t="t" l="l"/>
              <a:pathLst>
                <a:path h="3210213" w="8740943">
                  <a:moveTo>
                    <a:pt x="0" y="0"/>
                  </a:moveTo>
                  <a:lnTo>
                    <a:pt x="8740943" y="0"/>
                  </a:lnTo>
                  <a:lnTo>
                    <a:pt x="8740943" y="3210212"/>
                  </a:lnTo>
                  <a:lnTo>
                    <a:pt x="0" y="321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561" t="0" r="-39267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494962" y="4552357"/>
            <a:ext cx="3213271" cy="385593"/>
          </a:xfrm>
          <a:custGeom>
            <a:avLst/>
            <a:gdLst/>
            <a:ahLst/>
            <a:cxnLst/>
            <a:rect r="r" b="b" t="t" l="l"/>
            <a:pathLst>
              <a:path h="385593" w="3213271">
                <a:moveTo>
                  <a:pt x="0" y="0"/>
                </a:moveTo>
                <a:lnTo>
                  <a:pt x="3213271" y="0"/>
                </a:lnTo>
                <a:lnTo>
                  <a:pt x="3213271" y="385593"/>
                </a:lnTo>
                <a:lnTo>
                  <a:pt x="0" y="3855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01081" y="5413003"/>
            <a:ext cx="7401032" cy="331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3"/>
              </a:lnSpc>
            </a:pPr>
            <a:r>
              <a:rPr lang="en-US" sz="3300">
                <a:solidFill>
                  <a:srgbClr val="000000"/>
                </a:solidFill>
                <a:latin typeface="Manjari Semi-Bold"/>
              </a:rPr>
              <a:t>Somos uma equipe de desenvolvedores mobile, apaixonada por literatura, unida por uma missão: tornar a experiência de leitura mais colaborativa e enriquecedora, unindo livros e tecnologia.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825145" y="1782144"/>
            <a:ext cx="5269520" cy="7081431"/>
            <a:chOff x="0" y="0"/>
            <a:chExt cx="3663950" cy="49237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7"/>
              <a:stretch>
                <a:fillRect l="-51280" t="0" r="-5128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A378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7990">
            <a:off x="2080381" y="2348923"/>
            <a:ext cx="6042432" cy="193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0"/>
              </a:lnSpc>
            </a:pPr>
            <a:r>
              <a:rPr lang="en-US" sz="14410" spc="763">
                <a:solidFill>
                  <a:srgbClr val="000000"/>
                </a:solidFill>
                <a:latin typeface="Better Together Condensed"/>
              </a:rPr>
              <a:t>Quem somos?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380489">
            <a:off x="1119279" y="970296"/>
            <a:ext cx="1917116" cy="1746319"/>
          </a:xfrm>
          <a:custGeom>
            <a:avLst/>
            <a:gdLst/>
            <a:ahLst/>
            <a:cxnLst/>
            <a:rect r="r" b="b" t="t" l="l"/>
            <a:pathLst>
              <a:path h="1746319" w="1917116">
                <a:moveTo>
                  <a:pt x="0" y="0"/>
                </a:moveTo>
                <a:lnTo>
                  <a:pt x="1917116" y="0"/>
                </a:lnTo>
                <a:lnTo>
                  <a:pt x="1917116" y="1746318"/>
                </a:lnTo>
                <a:lnTo>
                  <a:pt x="0" y="17463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90686">
            <a:off x="14109707" y="1432541"/>
            <a:ext cx="700397" cy="699206"/>
          </a:xfrm>
          <a:custGeom>
            <a:avLst/>
            <a:gdLst/>
            <a:ahLst/>
            <a:cxnLst/>
            <a:rect r="r" b="b" t="t" l="l"/>
            <a:pathLst>
              <a:path h="699206" w="700397">
                <a:moveTo>
                  <a:pt x="0" y="0"/>
                </a:moveTo>
                <a:lnTo>
                  <a:pt x="700397" y="0"/>
                </a:lnTo>
                <a:lnTo>
                  <a:pt x="700397" y="699206"/>
                </a:lnTo>
                <a:lnTo>
                  <a:pt x="0" y="6992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7" t="-17888" r="-7226" b="-3426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12910" y="6758534"/>
            <a:ext cx="12479252" cy="1853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20"/>
              </a:lnSpc>
            </a:pPr>
            <a:r>
              <a:rPr lang="en-US" sz="3699">
                <a:solidFill>
                  <a:srgbClr val="000000"/>
                </a:solidFill>
                <a:latin typeface="Manjari Medium"/>
              </a:rPr>
              <a:t>Nosso projeto visa criar um ambiente onde os leitores não apenas compartilham livros, mas também mergulham em uma troca profunda de experiências literárias. </a:t>
            </a:r>
          </a:p>
        </p:txBody>
      </p:sp>
      <p:grpSp>
        <p:nvGrpSpPr>
          <p:cNvPr name="Group 4" id="4"/>
          <p:cNvGrpSpPr/>
          <p:nvPr/>
        </p:nvGrpSpPr>
        <p:grpSpPr>
          <a:xfrm rot="303597">
            <a:off x="4590757" y="1081532"/>
            <a:ext cx="9106487" cy="5406912"/>
            <a:chOff x="0" y="0"/>
            <a:chExt cx="12141982" cy="7209217"/>
          </a:xfrm>
        </p:grpSpPr>
        <p:sp>
          <p:nvSpPr>
            <p:cNvPr name="Freeform 5" id="5"/>
            <p:cNvSpPr/>
            <p:nvPr/>
          </p:nvSpPr>
          <p:spPr>
            <a:xfrm flipH="false" flipV="false" rot="-278853">
              <a:off x="330716" y="2462830"/>
              <a:ext cx="11656987" cy="4281164"/>
            </a:xfrm>
            <a:custGeom>
              <a:avLst/>
              <a:gdLst/>
              <a:ahLst/>
              <a:cxnLst/>
              <a:rect r="r" b="b" t="t" l="l"/>
              <a:pathLst>
                <a:path h="4281164" w="11656987">
                  <a:moveTo>
                    <a:pt x="0" y="0"/>
                  </a:moveTo>
                  <a:lnTo>
                    <a:pt x="11656987" y="0"/>
                  </a:lnTo>
                  <a:lnTo>
                    <a:pt x="11656987" y="4281164"/>
                  </a:lnTo>
                  <a:lnTo>
                    <a:pt x="0" y="4281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61" t="0" r="-39267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10516286">
              <a:off x="156622" y="473188"/>
              <a:ext cx="11656987" cy="4281164"/>
            </a:xfrm>
            <a:custGeom>
              <a:avLst/>
              <a:gdLst/>
              <a:ahLst/>
              <a:cxnLst/>
              <a:rect r="r" b="b" t="t" l="l"/>
              <a:pathLst>
                <a:path h="4281164" w="11656987">
                  <a:moveTo>
                    <a:pt x="0" y="0"/>
                  </a:moveTo>
                  <a:lnTo>
                    <a:pt x="11656987" y="0"/>
                  </a:lnTo>
                  <a:lnTo>
                    <a:pt x="11656987" y="4281163"/>
                  </a:lnTo>
                  <a:lnTo>
                    <a:pt x="0" y="4281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61" t="0" r="-3926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7990">
            <a:off x="5142232" y="2664615"/>
            <a:ext cx="8420606" cy="258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18"/>
              </a:lnSpc>
            </a:pPr>
            <a:r>
              <a:rPr lang="en-US" sz="19218" spc="557">
                <a:solidFill>
                  <a:srgbClr val="000000"/>
                </a:solidFill>
                <a:latin typeface="Better Together Condensed"/>
              </a:rPr>
              <a:t>Oportunidade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-775077">
            <a:off x="15036803" y="4698798"/>
            <a:ext cx="3878295" cy="4109947"/>
          </a:xfrm>
          <a:custGeom>
            <a:avLst/>
            <a:gdLst/>
            <a:ahLst/>
            <a:cxnLst/>
            <a:rect r="r" b="b" t="t" l="l"/>
            <a:pathLst>
              <a:path h="4109947" w="3878295">
                <a:moveTo>
                  <a:pt x="3878295" y="4109947"/>
                </a:moveTo>
                <a:lnTo>
                  <a:pt x="0" y="4109947"/>
                </a:lnTo>
                <a:lnTo>
                  <a:pt x="0" y="0"/>
                </a:lnTo>
                <a:lnTo>
                  <a:pt x="3878295" y="0"/>
                </a:lnTo>
                <a:lnTo>
                  <a:pt x="3878295" y="410994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388038">
            <a:off x="1145699" y="6962062"/>
            <a:ext cx="1569287" cy="2249873"/>
          </a:xfrm>
          <a:custGeom>
            <a:avLst/>
            <a:gdLst/>
            <a:ahLst/>
            <a:cxnLst/>
            <a:rect r="r" b="b" t="t" l="l"/>
            <a:pathLst>
              <a:path h="2249873" w="1569287">
                <a:moveTo>
                  <a:pt x="0" y="0"/>
                </a:moveTo>
                <a:lnTo>
                  <a:pt x="1569287" y="0"/>
                </a:lnTo>
                <a:lnTo>
                  <a:pt x="1569287" y="2249873"/>
                </a:lnTo>
                <a:lnTo>
                  <a:pt x="0" y="2249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93130" y="1028700"/>
            <a:ext cx="1774280" cy="1539383"/>
          </a:xfrm>
          <a:custGeom>
            <a:avLst/>
            <a:gdLst/>
            <a:ahLst/>
            <a:cxnLst/>
            <a:rect r="r" b="b" t="t" l="l"/>
            <a:pathLst>
              <a:path h="1539383" w="1774280">
                <a:moveTo>
                  <a:pt x="0" y="0"/>
                </a:moveTo>
                <a:lnTo>
                  <a:pt x="1774280" y="0"/>
                </a:lnTo>
                <a:lnTo>
                  <a:pt x="1774280" y="1539383"/>
                </a:lnTo>
                <a:lnTo>
                  <a:pt x="0" y="15393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10114635">
            <a:off x="-222849" y="513110"/>
            <a:ext cx="3878295" cy="4109947"/>
          </a:xfrm>
          <a:custGeom>
            <a:avLst/>
            <a:gdLst/>
            <a:ahLst/>
            <a:cxnLst/>
            <a:rect r="r" b="b" t="t" l="l"/>
            <a:pathLst>
              <a:path h="4109947" w="3878295">
                <a:moveTo>
                  <a:pt x="3878296" y="4109946"/>
                </a:moveTo>
                <a:lnTo>
                  <a:pt x="0" y="4109946"/>
                </a:lnTo>
                <a:lnTo>
                  <a:pt x="0" y="0"/>
                </a:lnTo>
                <a:lnTo>
                  <a:pt x="3878296" y="0"/>
                </a:lnTo>
                <a:lnTo>
                  <a:pt x="3878296" y="410994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7" t="-17888" r="-7226" b="-34268"/>
            </a:stretch>
          </a:blipFill>
        </p:spPr>
      </p:sp>
      <p:grpSp>
        <p:nvGrpSpPr>
          <p:cNvPr name="Group 3" id="3"/>
          <p:cNvGrpSpPr/>
          <p:nvPr/>
        </p:nvGrpSpPr>
        <p:grpSpPr>
          <a:xfrm rot="303597">
            <a:off x="-2908781" y="-2056777"/>
            <a:ext cx="24591863" cy="14601246"/>
            <a:chOff x="0" y="0"/>
            <a:chExt cx="32789151" cy="19468328"/>
          </a:xfrm>
        </p:grpSpPr>
        <p:sp>
          <p:nvSpPr>
            <p:cNvPr name="Freeform 4" id="4"/>
            <p:cNvSpPr/>
            <p:nvPr/>
          </p:nvSpPr>
          <p:spPr>
            <a:xfrm flipH="false" flipV="false" rot="-278853">
              <a:off x="893091" y="6650818"/>
              <a:ext cx="31479432" cy="11561187"/>
            </a:xfrm>
            <a:custGeom>
              <a:avLst/>
              <a:gdLst/>
              <a:ahLst/>
              <a:cxnLst/>
              <a:rect r="r" b="b" t="t" l="l"/>
              <a:pathLst>
                <a:path h="11561187" w="31479432">
                  <a:moveTo>
                    <a:pt x="0" y="0"/>
                  </a:moveTo>
                  <a:lnTo>
                    <a:pt x="31479432" y="0"/>
                  </a:lnTo>
                  <a:lnTo>
                    <a:pt x="31479432" y="11561186"/>
                  </a:lnTo>
                  <a:lnTo>
                    <a:pt x="0" y="11561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61" t="0" r="-3926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10516286">
              <a:off x="422953" y="1277833"/>
              <a:ext cx="31479432" cy="11561187"/>
            </a:xfrm>
            <a:custGeom>
              <a:avLst/>
              <a:gdLst/>
              <a:ahLst/>
              <a:cxnLst/>
              <a:rect r="r" b="b" t="t" l="l"/>
              <a:pathLst>
                <a:path h="11561187" w="31479432">
                  <a:moveTo>
                    <a:pt x="0" y="0"/>
                  </a:moveTo>
                  <a:lnTo>
                    <a:pt x="31479433" y="0"/>
                  </a:lnTo>
                  <a:lnTo>
                    <a:pt x="31479433" y="11561186"/>
                  </a:lnTo>
                  <a:lnTo>
                    <a:pt x="0" y="11561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61" t="0" r="-3926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81436" y="5186696"/>
            <a:ext cx="17325128" cy="337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40"/>
              </a:lnSpc>
            </a:pPr>
            <a:r>
              <a:rPr lang="en-US" sz="4015">
                <a:solidFill>
                  <a:srgbClr val="000000"/>
                </a:solidFill>
                <a:latin typeface="Manjari Medium"/>
              </a:rPr>
              <a:t>Pessoas que possuem livros, adoram compartilhar com outras, as histórias e sentimentos vividos atráves das páginas dos livros.</a:t>
            </a:r>
          </a:p>
          <a:p>
            <a:pPr algn="just">
              <a:lnSpc>
                <a:spcPts val="5340"/>
              </a:lnSpc>
            </a:pPr>
            <a:r>
              <a:rPr lang="en-US" sz="4015">
                <a:solidFill>
                  <a:srgbClr val="000000"/>
                </a:solidFill>
                <a:latin typeface="Manjari Medium"/>
              </a:rPr>
              <a:t>Pensando nisso, desenvolvemos um aplicativo que irá proporcionar aos leitores, oportunidades de dividir essas paixões, por meio do empréstimo mútuo das obras literárias.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747888" y="1970905"/>
            <a:ext cx="6792224" cy="3172595"/>
            <a:chOff x="0" y="0"/>
            <a:chExt cx="9056298" cy="4230127"/>
          </a:xfrm>
        </p:grpSpPr>
        <p:sp>
          <p:nvSpPr>
            <p:cNvPr name="Freeform 8" id="8"/>
            <p:cNvSpPr/>
            <p:nvPr/>
          </p:nvSpPr>
          <p:spPr>
            <a:xfrm flipH="false" flipV="false" rot="-10782864">
              <a:off x="19225" y="22508"/>
              <a:ext cx="9034087" cy="1220829"/>
            </a:xfrm>
            <a:custGeom>
              <a:avLst/>
              <a:gdLst/>
              <a:ahLst/>
              <a:cxnLst/>
              <a:rect r="r" b="b" t="t" l="l"/>
              <a:pathLst>
                <a:path h="1220829" w="9034087">
                  <a:moveTo>
                    <a:pt x="0" y="0"/>
                  </a:moveTo>
                  <a:lnTo>
                    <a:pt x="9034087" y="0"/>
                  </a:lnTo>
                  <a:lnTo>
                    <a:pt x="9034087" y="1220828"/>
                  </a:lnTo>
                  <a:lnTo>
                    <a:pt x="0" y="1220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4323" t="-139518" r="-39491" b="-33804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24721">
              <a:off x="11106" y="1076492"/>
              <a:ext cx="9034087" cy="3121193"/>
            </a:xfrm>
            <a:custGeom>
              <a:avLst/>
              <a:gdLst/>
              <a:ahLst/>
              <a:cxnLst/>
              <a:rect r="r" b="b" t="t" l="l"/>
              <a:pathLst>
                <a:path h="3121193" w="9034087">
                  <a:moveTo>
                    <a:pt x="0" y="0"/>
                  </a:moveTo>
                  <a:lnTo>
                    <a:pt x="9034087" y="0"/>
                  </a:lnTo>
                  <a:lnTo>
                    <a:pt x="9034087" y="3121193"/>
                  </a:lnTo>
                  <a:lnTo>
                    <a:pt x="0" y="3121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0007" t="0" r="-45522" b="-14113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7990">
            <a:off x="5907644" y="2639365"/>
            <a:ext cx="6472711" cy="212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95"/>
              </a:lnSpc>
            </a:pPr>
            <a:r>
              <a:rPr lang="en-US" sz="15795" spc="837">
                <a:solidFill>
                  <a:srgbClr val="000000"/>
                </a:solidFill>
                <a:latin typeface="Better Together Condensed"/>
              </a:rPr>
              <a:t>Objetivo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642428">
            <a:off x="13738099" y="1966735"/>
            <a:ext cx="1445959" cy="2073059"/>
          </a:xfrm>
          <a:custGeom>
            <a:avLst/>
            <a:gdLst/>
            <a:ahLst/>
            <a:cxnLst/>
            <a:rect r="r" b="b" t="t" l="l"/>
            <a:pathLst>
              <a:path h="2073059" w="1445959">
                <a:moveTo>
                  <a:pt x="0" y="0"/>
                </a:moveTo>
                <a:lnTo>
                  <a:pt x="1445959" y="0"/>
                </a:lnTo>
                <a:lnTo>
                  <a:pt x="1445959" y="2073059"/>
                </a:lnTo>
                <a:lnTo>
                  <a:pt x="0" y="20730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8630884">
            <a:off x="1411385" y="1644315"/>
            <a:ext cx="3190678" cy="3381258"/>
          </a:xfrm>
          <a:custGeom>
            <a:avLst/>
            <a:gdLst/>
            <a:ahLst/>
            <a:cxnLst/>
            <a:rect r="r" b="b" t="t" l="l"/>
            <a:pathLst>
              <a:path h="3381258" w="3190678">
                <a:moveTo>
                  <a:pt x="3190678" y="3381258"/>
                </a:moveTo>
                <a:lnTo>
                  <a:pt x="0" y="3381258"/>
                </a:lnTo>
                <a:lnTo>
                  <a:pt x="0" y="0"/>
                </a:lnTo>
                <a:lnTo>
                  <a:pt x="3190678" y="0"/>
                </a:lnTo>
                <a:lnTo>
                  <a:pt x="3190678" y="338125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211391">
            <a:off x="15857317" y="3134075"/>
            <a:ext cx="1017835" cy="1459261"/>
          </a:xfrm>
          <a:custGeom>
            <a:avLst/>
            <a:gdLst/>
            <a:ahLst/>
            <a:cxnLst/>
            <a:rect r="r" b="b" t="t" l="l"/>
            <a:pathLst>
              <a:path h="1459261" w="1017835">
                <a:moveTo>
                  <a:pt x="0" y="0"/>
                </a:moveTo>
                <a:lnTo>
                  <a:pt x="1017835" y="0"/>
                </a:lnTo>
                <a:lnTo>
                  <a:pt x="1017835" y="1459262"/>
                </a:lnTo>
                <a:lnTo>
                  <a:pt x="0" y="145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7" t="-17888" r="-7226" b="-34268"/>
            </a:stretch>
          </a:blipFill>
        </p:spPr>
      </p:sp>
      <p:grpSp>
        <p:nvGrpSpPr>
          <p:cNvPr name="Group 3" id="3"/>
          <p:cNvGrpSpPr/>
          <p:nvPr/>
        </p:nvGrpSpPr>
        <p:grpSpPr>
          <a:xfrm rot="303597">
            <a:off x="2551234" y="1362817"/>
            <a:ext cx="13073094" cy="7762058"/>
            <a:chOff x="0" y="0"/>
            <a:chExt cx="17430793" cy="10349411"/>
          </a:xfrm>
        </p:grpSpPr>
        <p:sp>
          <p:nvSpPr>
            <p:cNvPr name="Freeform 4" id="4"/>
            <p:cNvSpPr/>
            <p:nvPr/>
          </p:nvSpPr>
          <p:spPr>
            <a:xfrm flipH="false" flipV="false" rot="-278853">
              <a:off x="474769" y="3535591"/>
              <a:ext cx="16734543" cy="6145955"/>
            </a:xfrm>
            <a:custGeom>
              <a:avLst/>
              <a:gdLst/>
              <a:ahLst/>
              <a:cxnLst/>
              <a:rect r="r" b="b" t="t" l="l"/>
              <a:pathLst>
                <a:path h="6145955" w="16734543">
                  <a:moveTo>
                    <a:pt x="0" y="0"/>
                  </a:moveTo>
                  <a:lnTo>
                    <a:pt x="16734544" y="0"/>
                  </a:lnTo>
                  <a:lnTo>
                    <a:pt x="16734544" y="6145955"/>
                  </a:lnTo>
                  <a:lnTo>
                    <a:pt x="0" y="6145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61" t="0" r="-3926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10516286">
              <a:off x="224843" y="679299"/>
              <a:ext cx="16734543" cy="6145955"/>
            </a:xfrm>
            <a:custGeom>
              <a:avLst/>
              <a:gdLst/>
              <a:ahLst/>
              <a:cxnLst/>
              <a:rect r="r" b="b" t="t" l="l"/>
              <a:pathLst>
                <a:path h="6145955" w="16734543">
                  <a:moveTo>
                    <a:pt x="0" y="0"/>
                  </a:moveTo>
                  <a:lnTo>
                    <a:pt x="16734543" y="0"/>
                  </a:lnTo>
                  <a:lnTo>
                    <a:pt x="16734543" y="6145955"/>
                  </a:lnTo>
                  <a:lnTo>
                    <a:pt x="0" y="6145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61" t="0" r="-39267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303597">
            <a:off x="5340193" y="6359078"/>
            <a:ext cx="7495176" cy="2406774"/>
            <a:chOff x="0" y="0"/>
            <a:chExt cx="9993568" cy="3209033"/>
          </a:xfrm>
        </p:grpSpPr>
        <p:sp>
          <p:nvSpPr>
            <p:cNvPr name="Freeform 7" id="7"/>
            <p:cNvSpPr/>
            <p:nvPr/>
          </p:nvSpPr>
          <p:spPr>
            <a:xfrm flipH="false" flipV="false" rot="10513538">
              <a:off x="38173" y="406192"/>
              <a:ext cx="9815783" cy="1326464"/>
            </a:xfrm>
            <a:custGeom>
              <a:avLst/>
              <a:gdLst/>
              <a:ahLst/>
              <a:cxnLst/>
              <a:rect r="r" b="b" t="t" l="l"/>
              <a:pathLst>
                <a:path h="1326464" w="9815783">
                  <a:moveTo>
                    <a:pt x="0" y="0"/>
                  </a:moveTo>
                  <a:lnTo>
                    <a:pt x="9815783" y="0"/>
                  </a:lnTo>
                  <a:lnTo>
                    <a:pt x="9815783" y="1326464"/>
                  </a:lnTo>
                  <a:lnTo>
                    <a:pt x="0" y="1326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4323" t="-139518" r="-39491" b="-33804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278875">
              <a:off x="140181" y="1487050"/>
              <a:ext cx="9815783" cy="1326464"/>
            </a:xfrm>
            <a:custGeom>
              <a:avLst/>
              <a:gdLst/>
              <a:ahLst/>
              <a:cxnLst/>
              <a:rect r="r" b="b" t="t" l="l"/>
              <a:pathLst>
                <a:path h="1326464" w="9815783">
                  <a:moveTo>
                    <a:pt x="0" y="0"/>
                  </a:moveTo>
                  <a:lnTo>
                    <a:pt x="9815783" y="0"/>
                  </a:lnTo>
                  <a:lnTo>
                    <a:pt x="9815783" y="1326464"/>
                  </a:lnTo>
                  <a:lnTo>
                    <a:pt x="0" y="1326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4323" t="-139518" r="-39491" b="-3380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7990">
            <a:off x="3001551" y="3728035"/>
            <a:ext cx="12253367" cy="352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05"/>
              </a:lnSpc>
            </a:pPr>
            <a:r>
              <a:rPr lang="en-US" sz="26205" spc="1388">
                <a:solidFill>
                  <a:srgbClr val="000000"/>
                </a:solidFill>
                <a:latin typeface="Better Together Condensed"/>
              </a:rPr>
              <a:t>Obrigado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642428">
            <a:off x="14929539" y="7093323"/>
            <a:ext cx="1608192" cy="2305652"/>
          </a:xfrm>
          <a:custGeom>
            <a:avLst/>
            <a:gdLst/>
            <a:ahLst/>
            <a:cxnLst/>
            <a:rect r="r" b="b" t="t" l="l"/>
            <a:pathLst>
              <a:path h="2305652" w="1608192">
                <a:moveTo>
                  <a:pt x="0" y="0"/>
                </a:moveTo>
                <a:lnTo>
                  <a:pt x="1608192" y="0"/>
                </a:lnTo>
                <a:lnTo>
                  <a:pt x="1608192" y="2305652"/>
                </a:lnTo>
                <a:lnTo>
                  <a:pt x="0" y="23056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94687" y="7349105"/>
            <a:ext cx="6098626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300">
                <a:solidFill>
                  <a:srgbClr val="000000"/>
                </a:solidFill>
                <a:latin typeface="Manjari Bold"/>
              </a:rPr>
              <a:t>pela atenção!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3459258">
            <a:off x="14239138" y="1067477"/>
            <a:ext cx="2221147" cy="3460711"/>
          </a:xfrm>
          <a:custGeom>
            <a:avLst/>
            <a:gdLst/>
            <a:ahLst/>
            <a:cxnLst/>
            <a:rect r="r" b="b" t="t" l="l"/>
            <a:pathLst>
              <a:path h="3460711" w="2221147">
                <a:moveTo>
                  <a:pt x="2221148" y="0"/>
                </a:moveTo>
                <a:lnTo>
                  <a:pt x="0" y="0"/>
                </a:lnTo>
                <a:lnTo>
                  <a:pt x="0" y="3460711"/>
                </a:lnTo>
                <a:lnTo>
                  <a:pt x="2221148" y="3460711"/>
                </a:lnTo>
                <a:lnTo>
                  <a:pt x="222114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5138330">
            <a:off x="1599113" y="6255402"/>
            <a:ext cx="1705687" cy="3374560"/>
          </a:xfrm>
          <a:custGeom>
            <a:avLst/>
            <a:gdLst/>
            <a:ahLst/>
            <a:cxnLst/>
            <a:rect r="r" b="b" t="t" l="l"/>
            <a:pathLst>
              <a:path h="3374560" w="1705687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80489">
            <a:off x="1595962" y="1681458"/>
            <a:ext cx="1917116" cy="1746319"/>
          </a:xfrm>
          <a:custGeom>
            <a:avLst/>
            <a:gdLst/>
            <a:ahLst/>
            <a:cxnLst/>
            <a:rect r="r" b="b" t="t" l="l"/>
            <a:pathLst>
              <a:path h="1746319" w="1917116">
                <a:moveTo>
                  <a:pt x="0" y="0"/>
                </a:moveTo>
                <a:lnTo>
                  <a:pt x="1917116" y="0"/>
                </a:lnTo>
                <a:lnTo>
                  <a:pt x="1917116" y="1746319"/>
                </a:lnTo>
                <a:lnTo>
                  <a:pt x="0" y="17463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049599" y="311275"/>
            <a:ext cx="6761603" cy="980310"/>
            <a:chOff x="0" y="0"/>
            <a:chExt cx="9015471" cy="1307080"/>
          </a:xfrm>
        </p:grpSpPr>
        <p:sp>
          <p:nvSpPr>
            <p:cNvPr name="TextBox 16" id="16"/>
            <p:cNvSpPr txBox="true"/>
            <p:nvPr/>
          </p:nvSpPr>
          <p:spPr>
            <a:xfrm rot="35827">
              <a:off x="4573" y="411840"/>
              <a:ext cx="9006325" cy="848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41"/>
                </a:lnSpc>
              </a:pPr>
              <a:r>
                <a:rPr lang="en-US" sz="4441">
                  <a:solidFill>
                    <a:srgbClr val="000000"/>
                  </a:solidFill>
                  <a:latin typeface="Manjari Bold"/>
                </a:rPr>
                <a:t>MindSeters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1044354" y="11692"/>
              <a:ext cx="1234151" cy="1295388"/>
            </a:xfrm>
            <a:custGeom>
              <a:avLst/>
              <a:gdLst/>
              <a:ahLst/>
              <a:cxnLst/>
              <a:rect r="r" b="b" t="t" l="l"/>
              <a:pathLst>
                <a:path h="1295388" w="1234151">
                  <a:moveTo>
                    <a:pt x="0" y="0"/>
                  </a:moveTo>
                  <a:lnTo>
                    <a:pt x="1234151" y="0"/>
                  </a:lnTo>
                  <a:lnTo>
                    <a:pt x="1234151" y="1295388"/>
                  </a:lnTo>
                  <a:lnTo>
                    <a:pt x="0" y="1295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042830" y="11692"/>
              <a:ext cx="1234151" cy="1295388"/>
            </a:xfrm>
            <a:custGeom>
              <a:avLst/>
              <a:gdLst/>
              <a:ahLst/>
              <a:cxnLst/>
              <a:rect r="r" b="b" t="t" l="l"/>
              <a:pathLst>
                <a:path h="1295388" w="1234151">
                  <a:moveTo>
                    <a:pt x="0" y="0"/>
                  </a:moveTo>
                  <a:lnTo>
                    <a:pt x="1234151" y="0"/>
                  </a:lnTo>
                  <a:lnTo>
                    <a:pt x="1234151" y="1295388"/>
                  </a:lnTo>
                  <a:lnTo>
                    <a:pt x="0" y="1295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042830" y="11692"/>
              <a:ext cx="1234151" cy="1295388"/>
            </a:xfrm>
            <a:custGeom>
              <a:avLst/>
              <a:gdLst/>
              <a:ahLst/>
              <a:cxnLst/>
              <a:rect r="r" b="b" t="t" l="l"/>
              <a:pathLst>
                <a:path h="1295388" w="1234151">
                  <a:moveTo>
                    <a:pt x="0" y="0"/>
                  </a:moveTo>
                  <a:lnTo>
                    <a:pt x="1234151" y="0"/>
                  </a:lnTo>
                  <a:lnTo>
                    <a:pt x="1234151" y="1295388"/>
                  </a:lnTo>
                  <a:lnTo>
                    <a:pt x="0" y="1295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044354" y="0"/>
              <a:ext cx="1234151" cy="1295388"/>
            </a:xfrm>
            <a:custGeom>
              <a:avLst/>
              <a:gdLst/>
              <a:ahLst/>
              <a:cxnLst/>
              <a:rect r="r" b="b" t="t" l="l"/>
              <a:pathLst>
                <a:path h="1295388" w="1234151">
                  <a:moveTo>
                    <a:pt x="0" y="0"/>
                  </a:moveTo>
                  <a:lnTo>
                    <a:pt x="1234151" y="0"/>
                  </a:lnTo>
                  <a:lnTo>
                    <a:pt x="1234151" y="1295388"/>
                  </a:lnTo>
                  <a:lnTo>
                    <a:pt x="0" y="1295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042830" y="11692"/>
              <a:ext cx="1234151" cy="1295388"/>
            </a:xfrm>
            <a:custGeom>
              <a:avLst/>
              <a:gdLst/>
              <a:ahLst/>
              <a:cxnLst/>
              <a:rect r="r" b="b" t="t" l="l"/>
              <a:pathLst>
                <a:path h="1295388" w="1234151">
                  <a:moveTo>
                    <a:pt x="0" y="0"/>
                  </a:moveTo>
                  <a:lnTo>
                    <a:pt x="1234151" y="0"/>
                  </a:lnTo>
                  <a:lnTo>
                    <a:pt x="1234151" y="1295388"/>
                  </a:lnTo>
                  <a:lnTo>
                    <a:pt x="0" y="1295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044354" y="0"/>
              <a:ext cx="1234151" cy="1295388"/>
            </a:xfrm>
            <a:custGeom>
              <a:avLst/>
              <a:gdLst/>
              <a:ahLst/>
              <a:cxnLst/>
              <a:rect r="r" b="b" t="t" l="l"/>
              <a:pathLst>
                <a:path h="1295388" w="1234151">
                  <a:moveTo>
                    <a:pt x="0" y="0"/>
                  </a:moveTo>
                  <a:lnTo>
                    <a:pt x="1234151" y="0"/>
                  </a:lnTo>
                  <a:lnTo>
                    <a:pt x="1234151" y="1295388"/>
                  </a:lnTo>
                  <a:lnTo>
                    <a:pt x="0" y="1295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545030" y="4064215"/>
            <a:ext cx="6695220" cy="208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51"/>
              </a:lnSpc>
            </a:pPr>
            <a:r>
              <a:rPr lang="en-US" sz="13709">
                <a:solidFill>
                  <a:srgbClr val="64E688"/>
                </a:solidFill>
                <a:latin typeface="Heebo Ultra-Bold"/>
              </a:rPr>
              <a:t>FLUX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861945" y="8263890"/>
            <a:ext cx="7397355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9"/>
              </a:lnSpc>
            </a:pPr>
            <a:r>
              <a:rPr lang="en-US" sz="2849">
                <a:solidFill>
                  <a:srgbClr val="FFFFFF"/>
                </a:solidFill>
                <a:latin typeface="Heebo"/>
              </a:rPr>
              <a:t>Equipe: Carol Barroso, Maria Clara Macena, Pedro Lucas Bernardo e Willy Gabriel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932756" y="-270994"/>
            <a:ext cx="11251779" cy="10792690"/>
            <a:chOff x="0" y="0"/>
            <a:chExt cx="15002372" cy="143902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844690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1733936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2606273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66494" y="844690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66494" y="1733936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66494" y="2606273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66494" y="0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332988" y="844690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332988" y="1733936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332988" y="2606273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332988" y="0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999482" y="844690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999482" y="1733936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4999482" y="2606273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4999482" y="0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4256214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1"/>
                  </a:lnTo>
                  <a:lnTo>
                    <a:pt x="0" y="1514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5139572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6006132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3417117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1"/>
                  </a:lnTo>
                  <a:lnTo>
                    <a:pt x="0" y="1514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655459" y="4256214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1"/>
                  </a:lnTo>
                  <a:lnTo>
                    <a:pt x="0" y="1514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655459" y="5139572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655459" y="6006132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655459" y="3417117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1"/>
                  </a:lnTo>
                  <a:lnTo>
                    <a:pt x="0" y="1514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3310917" y="4256214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1"/>
                  </a:lnTo>
                  <a:lnTo>
                    <a:pt x="0" y="1514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3310917" y="5139572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3310917" y="6006132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3310917" y="3417117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1"/>
                  </a:lnTo>
                  <a:lnTo>
                    <a:pt x="0" y="1514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4966376" y="4256214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1"/>
                  </a:lnTo>
                  <a:lnTo>
                    <a:pt x="0" y="1514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4966376" y="5139572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4966376" y="6006132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4966376" y="3417117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1"/>
                  </a:lnTo>
                  <a:lnTo>
                    <a:pt x="0" y="1514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7666084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8555330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9427667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4"/>
                  </a:lnTo>
                  <a:lnTo>
                    <a:pt x="0" y="1524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21393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666494" y="7666084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666494" y="8555330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666494" y="9427667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4"/>
                  </a:lnTo>
                  <a:lnTo>
                    <a:pt x="0" y="1524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1666494" y="6821393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3332988" y="7666084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3332988" y="8555330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3332988" y="9427667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4"/>
                  </a:lnTo>
                  <a:lnTo>
                    <a:pt x="0" y="1524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3332988" y="6821393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4999482" y="7666084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4999482" y="8555330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4999482" y="9427667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4"/>
                  </a:lnTo>
                  <a:lnTo>
                    <a:pt x="0" y="1524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4999482" y="6821393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0" y="11077608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0" y="11960965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1"/>
                  </a:lnTo>
                  <a:lnTo>
                    <a:pt x="0" y="1514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0" y="12827525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1"/>
                  </a:lnTo>
                  <a:lnTo>
                    <a:pt x="0" y="1514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0" y="10238511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1655459" y="11077608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655459" y="11960965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1"/>
                  </a:lnTo>
                  <a:lnTo>
                    <a:pt x="0" y="1514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1655459" y="12827525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1"/>
                  </a:lnTo>
                  <a:lnTo>
                    <a:pt x="0" y="1514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1655459" y="10238511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3310917" y="11077608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3310917" y="11960965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1"/>
                  </a:lnTo>
                  <a:lnTo>
                    <a:pt x="0" y="1514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3310917" y="12827525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1"/>
                  </a:lnTo>
                  <a:lnTo>
                    <a:pt x="0" y="1514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3310917" y="10238511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4966376" y="11077608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4966376" y="11960965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1"/>
                  </a:lnTo>
                  <a:lnTo>
                    <a:pt x="0" y="1514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4966376" y="12827525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1"/>
                  </a:lnTo>
                  <a:lnTo>
                    <a:pt x="0" y="1514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4966376" y="10238511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6669903" y="893088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4"/>
                  </a:lnTo>
                  <a:lnTo>
                    <a:pt x="0" y="1524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6669903" y="1782334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71" id="71"/>
            <p:cNvSpPr/>
            <p:nvPr/>
          </p:nvSpPr>
          <p:spPr>
            <a:xfrm flipH="false" flipV="false" rot="0">
              <a:off x="6669903" y="2654670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72" id="72"/>
            <p:cNvSpPr/>
            <p:nvPr/>
          </p:nvSpPr>
          <p:spPr>
            <a:xfrm flipH="false" flipV="false" rot="0">
              <a:off x="6669903" y="48397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73" id="73"/>
            <p:cNvSpPr/>
            <p:nvPr/>
          </p:nvSpPr>
          <p:spPr>
            <a:xfrm flipH="false" flipV="false" rot="0">
              <a:off x="8336397" y="893088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4"/>
                  </a:lnTo>
                  <a:lnTo>
                    <a:pt x="0" y="1524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8336397" y="1782334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75" id="75"/>
            <p:cNvSpPr/>
            <p:nvPr/>
          </p:nvSpPr>
          <p:spPr>
            <a:xfrm flipH="false" flipV="false" rot="0">
              <a:off x="8336397" y="2654670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76" id="76"/>
            <p:cNvSpPr/>
            <p:nvPr/>
          </p:nvSpPr>
          <p:spPr>
            <a:xfrm flipH="false" flipV="false" rot="0">
              <a:off x="8336397" y="48397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77" id="77"/>
            <p:cNvSpPr/>
            <p:nvPr/>
          </p:nvSpPr>
          <p:spPr>
            <a:xfrm flipH="false" flipV="false" rot="0">
              <a:off x="10002891" y="893088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7" y="0"/>
                  </a:lnTo>
                  <a:lnTo>
                    <a:pt x="3332987" y="1524424"/>
                  </a:lnTo>
                  <a:lnTo>
                    <a:pt x="0" y="1524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78" id="78"/>
            <p:cNvSpPr/>
            <p:nvPr/>
          </p:nvSpPr>
          <p:spPr>
            <a:xfrm flipH="false" flipV="false" rot="0">
              <a:off x="10002891" y="1782334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7" y="0"/>
                  </a:lnTo>
                  <a:lnTo>
                    <a:pt x="3332987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79" id="79"/>
            <p:cNvSpPr/>
            <p:nvPr/>
          </p:nvSpPr>
          <p:spPr>
            <a:xfrm flipH="false" flipV="false" rot="0">
              <a:off x="10002891" y="2654670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7" y="0"/>
                  </a:lnTo>
                  <a:lnTo>
                    <a:pt x="3332987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80" id="80"/>
            <p:cNvSpPr/>
            <p:nvPr/>
          </p:nvSpPr>
          <p:spPr>
            <a:xfrm flipH="false" flipV="false" rot="0">
              <a:off x="10002891" y="48397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7" y="0"/>
                  </a:lnTo>
                  <a:lnTo>
                    <a:pt x="3332987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81" id="81"/>
            <p:cNvSpPr/>
            <p:nvPr/>
          </p:nvSpPr>
          <p:spPr>
            <a:xfrm flipH="false" flipV="false" rot="0">
              <a:off x="11669385" y="893088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7" y="0"/>
                  </a:lnTo>
                  <a:lnTo>
                    <a:pt x="3332987" y="1524424"/>
                  </a:lnTo>
                  <a:lnTo>
                    <a:pt x="0" y="1524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82" id="82"/>
            <p:cNvSpPr/>
            <p:nvPr/>
          </p:nvSpPr>
          <p:spPr>
            <a:xfrm flipH="false" flipV="false" rot="0">
              <a:off x="11669385" y="1782334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7" y="0"/>
                  </a:lnTo>
                  <a:lnTo>
                    <a:pt x="3332987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83" id="83"/>
            <p:cNvSpPr/>
            <p:nvPr/>
          </p:nvSpPr>
          <p:spPr>
            <a:xfrm flipH="false" flipV="false" rot="0">
              <a:off x="11669385" y="2654670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7" y="0"/>
                  </a:lnTo>
                  <a:lnTo>
                    <a:pt x="3332987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84" id="84"/>
            <p:cNvSpPr/>
            <p:nvPr/>
          </p:nvSpPr>
          <p:spPr>
            <a:xfrm flipH="false" flipV="false" rot="0">
              <a:off x="11669385" y="48397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7" y="0"/>
                  </a:lnTo>
                  <a:lnTo>
                    <a:pt x="3332987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85" id="85"/>
            <p:cNvSpPr/>
            <p:nvPr/>
          </p:nvSpPr>
          <p:spPr>
            <a:xfrm flipH="false" flipV="false" rot="0">
              <a:off x="6669903" y="4304612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86" id="86"/>
            <p:cNvSpPr/>
            <p:nvPr/>
          </p:nvSpPr>
          <p:spPr>
            <a:xfrm flipH="false" flipV="false" rot="0">
              <a:off x="6669903" y="5187969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87" id="87"/>
            <p:cNvSpPr/>
            <p:nvPr/>
          </p:nvSpPr>
          <p:spPr>
            <a:xfrm flipH="false" flipV="false" rot="0">
              <a:off x="6669903" y="6054529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88" id="88"/>
            <p:cNvSpPr/>
            <p:nvPr/>
          </p:nvSpPr>
          <p:spPr>
            <a:xfrm flipH="false" flipV="false" rot="0">
              <a:off x="6669903" y="3465515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89" id="89"/>
            <p:cNvSpPr/>
            <p:nvPr/>
          </p:nvSpPr>
          <p:spPr>
            <a:xfrm flipH="false" flipV="false" rot="0">
              <a:off x="8325361" y="4304612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90" id="90"/>
            <p:cNvSpPr/>
            <p:nvPr/>
          </p:nvSpPr>
          <p:spPr>
            <a:xfrm flipH="false" flipV="false" rot="0">
              <a:off x="8325361" y="5187969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91" id="91"/>
            <p:cNvSpPr/>
            <p:nvPr/>
          </p:nvSpPr>
          <p:spPr>
            <a:xfrm flipH="false" flipV="false" rot="0">
              <a:off x="8325361" y="6054529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92" id="92"/>
            <p:cNvSpPr/>
            <p:nvPr/>
          </p:nvSpPr>
          <p:spPr>
            <a:xfrm flipH="false" flipV="false" rot="0">
              <a:off x="8325361" y="3465515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93" id="93"/>
            <p:cNvSpPr/>
            <p:nvPr/>
          </p:nvSpPr>
          <p:spPr>
            <a:xfrm flipH="false" flipV="false" rot="0">
              <a:off x="9980820" y="4304612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94" id="94"/>
            <p:cNvSpPr/>
            <p:nvPr/>
          </p:nvSpPr>
          <p:spPr>
            <a:xfrm flipH="false" flipV="false" rot="0">
              <a:off x="9980820" y="5187969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95" id="95"/>
            <p:cNvSpPr/>
            <p:nvPr/>
          </p:nvSpPr>
          <p:spPr>
            <a:xfrm flipH="false" flipV="false" rot="0">
              <a:off x="9980820" y="6054529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96" id="96"/>
            <p:cNvSpPr/>
            <p:nvPr/>
          </p:nvSpPr>
          <p:spPr>
            <a:xfrm flipH="false" flipV="false" rot="0">
              <a:off x="9980820" y="3465515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97" id="97"/>
            <p:cNvSpPr/>
            <p:nvPr/>
          </p:nvSpPr>
          <p:spPr>
            <a:xfrm flipH="false" flipV="false" rot="0">
              <a:off x="11636278" y="4304612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8" y="0"/>
                  </a:lnTo>
                  <a:lnTo>
                    <a:pt x="3310918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98" id="98"/>
            <p:cNvSpPr/>
            <p:nvPr/>
          </p:nvSpPr>
          <p:spPr>
            <a:xfrm flipH="false" flipV="false" rot="0">
              <a:off x="11636278" y="5187969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8" y="0"/>
                  </a:lnTo>
                  <a:lnTo>
                    <a:pt x="3310918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99" id="99"/>
            <p:cNvSpPr/>
            <p:nvPr/>
          </p:nvSpPr>
          <p:spPr>
            <a:xfrm flipH="false" flipV="false" rot="0">
              <a:off x="11636278" y="6054529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8" y="0"/>
                  </a:lnTo>
                  <a:lnTo>
                    <a:pt x="3310918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00" id="100"/>
            <p:cNvSpPr/>
            <p:nvPr/>
          </p:nvSpPr>
          <p:spPr>
            <a:xfrm flipH="false" flipV="false" rot="0">
              <a:off x="11636278" y="3465515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8" y="0"/>
                  </a:lnTo>
                  <a:lnTo>
                    <a:pt x="3310918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01" id="101"/>
            <p:cNvSpPr/>
            <p:nvPr/>
          </p:nvSpPr>
          <p:spPr>
            <a:xfrm flipH="false" flipV="false" rot="0">
              <a:off x="6669903" y="7714481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02" id="102"/>
            <p:cNvSpPr/>
            <p:nvPr/>
          </p:nvSpPr>
          <p:spPr>
            <a:xfrm flipH="false" flipV="false" rot="0">
              <a:off x="6669903" y="8603727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03" id="103"/>
            <p:cNvSpPr/>
            <p:nvPr/>
          </p:nvSpPr>
          <p:spPr>
            <a:xfrm flipH="false" flipV="false" rot="0">
              <a:off x="6669903" y="9476064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04" id="104"/>
            <p:cNvSpPr/>
            <p:nvPr/>
          </p:nvSpPr>
          <p:spPr>
            <a:xfrm flipH="false" flipV="false" rot="0">
              <a:off x="6669903" y="6869791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05" id="105"/>
            <p:cNvSpPr/>
            <p:nvPr/>
          </p:nvSpPr>
          <p:spPr>
            <a:xfrm flipH="false" flipV="false" rot="0">
              <a:off x="8336397" y="7714481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06" id="106"/>
            <p:cNvSpPr/>
            <p:nvPr/>
          </p:nvSpPr>
          <p:spPr>
            <a:xfrm flipH="false" flipV="false" rot="0">
              <a:off x="8336397" y="8603727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07" id="107"/>
            <p:cNvSpPr/>
            <p:nvPr/>
          </p:nvSpPr>
          <p:spPr>
            <a:xfrm flipH="false" flipV="false" rot="0">
              <a:off x="8336397" y="9476064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08" id="108"/>
            <p:cNvSpPr/>
            <p:nvPr/>
          </p:nvSpPr>
          <p:spPr>
            <a:xfrm flipH="false" flipV="false" rot="0">
              <a:off x="8336397" y="6869791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8" y="0"/>
                  </a:lnTo>
                  <a:lnTo>
                    <a:pt x="3332988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09" id="109"/>
            <p:cNvSpPr/>
            <p:nvPr/>
          </p:nvSpPr>
          <p:spPr>
            <a:xfrm flipH="false" flipV="false" rot="0">
              <a:off x="10002891" y="7714481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7" y="0"/>
                  </a:lnTo>
                  <a:lnTo>
                    <a:pt x="3332987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10" id="110"/>
            <p:cNvSpPr/>
            <p:nvPr/>
          </p:nvSpPr>
          <p:spPr>
            <a:xfrm flipH="false" flipV="false" rot="0">
              <a:off x="10002891" y="8603727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7" y="0"/>
                  </a:lnTo>
                  <a:lnTo>
                    <a:pt x="3332987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11" id="111"/>
            <p:cNvSpPr/>
            <p:nvPr/>
          </p:nvSpPr>
          <p:spPr>
            <a:xfrm flipH="false" flipV="false" rot="0">
              <a:off x="10002891" y="9476064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7" y="0"/>
                  </a:lnTo>
                  <a:lnTo>
                    <a:pt x="3332987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12" id="112"/>
            <p:cNvSpPr/>
            <p:nvPr/>
          </p:nvSpPr>
          <p:spPr>
            <a:xfrm flipH="false" flipV="false" rot="0">
              <a:off x="10002891" y="6869791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7" y="0"/>
                  </a:lnTo>
                  <a:lnTo>
                    <a:pt x="3332987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13" id="113"/>
            <p:cNvSpPr/>
            <p:nvPr/>
          </p:nvSpPr>
          <p:spPr>
            <a:xfrm flipH="false" flipV="false" rot="0">
              <a:off x="11669385" y="7714481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7" y="0"/>
                  </a:lnTo>
                  <a:lnTo>
                    <a:pt x="3332987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14" id="114"/>
            <p:cNvSpPr/>
            <p:nvPr/>
          </p:nvSpPr>
          <p:spPr>
            <a:xfrm flipH="false" flipV="false" rot="0">
              <a:off x="11669385" y="8603727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7" y="0"/>
                  </a:lnTo>
                  <a:lnTo>
                    <a:pt x="3332987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15" id="115"/>
            <p:cNvSpPr/>
            <p:nvPr/>
          </p:nvSpPr>
          <p:spPr>
            <a:xfrm flipH="false" flipV="false" rot="0">
              <a:off x="11669385" y="9476064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7" y="0"/>
                  </a:lnTo>
                  <a:lnTo>
                    <a:pt x="3332987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16" id="116"/>
            <p:cNvSpPr/>
            <p:nvPr/>
          </p:nvSpPr>
          <p:spPr>
            <a:xfrm flipH="false" flipV="false" rot="0">
              <a:off x="11669385" y="6869791"/>
              <a:ext cx="3332988" cy="1524425"/>
            </a:xfrm>
            <a:custGeom>
              <a:avLst/>
              <a:gdLst/>
              <a:ahLst/>
              <a:cxnLst/>
              <a:rect r="r" b="b" t="t" l="l"/>
              <a:pathLst>
                <a:path h="1524425" w="3332988">
                  <a:moveTo>
                    <a:pt x="0" y="0"/>
                  </a:moveTo>
                  <a:lnTo>
                    <a:pt x="3332987" y="0"/>
                  </a:lnTo>
                  <a:lnTo>
                    <a:pt x="3332987" y="1524425"/>
                  </a:lnTo>
                  <a:lnTo>
                    <a:pt x="0" y="152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17" id="117"/>
            <p:cNvSpPr/>
            <p:nvPr/>
          </p:nvSpPr>
          <p:spPr>
            <a:xfrm flipH="false" flipV="false" rot="0">
              <a:off x="6669903" y="11126005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18" id="118"/>
            <p:cNvSpPr/>
            <p:nvPr/>
          </p:nvSpPr>
          <p:spPr>
            <a:xfrm flipH="false" flipV="false" rot="0">
              <a:off x="6669903" y="12009363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19" id="119"/>
            <p:cNvSpPr/>
            <p:nvPr/>
          </p:nvSpPr>
          <p:spPr>
            <a:xfrm flipH="false" flipV="false" rot="0">
              <a:off x="6669903" y="12875923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20" id="120"/>
            <p:cNvSpPr/>
            <p:nvPr/>
          </p:nvSpPr>
          <p:spPr>
            <a:xfrm flipH="false" flipV="false" rot="0">
              <a:off x="6669903" y="10286908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21" id="121"/>
            <p:cNvSpPr/>
            <p:nvPr/>
          </p:nvSpPr>
          <p:spPr>
            <a:xfrm flipH="false" flipV="false" rot="0">
              <a:off x="8325361" y="11126005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22" id="122"/>
            <p:cNvSpPr/>
            <p:nvPr/>
          </p:nvSpPr>
          <p:spPr>
            <a:xfrm flipH="false" flipV="false" rot="0">
              <a:off x="8325361" y="12009363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23" id="123"/>
            <p:cNvSpPr/>
            <p:nvPr/>
          </p:nvSpPr>
          <p:spPr>
            <a:xfrm flipH="false" flipV="false" rot="0">
              <a:off x="8325361" y="12875923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24" id="124"/>
            <p:cNvSpPr/>
            <p:nvPr/>
          </p:nvSpPr>
          <p:spPr>
            <a:xfrm flipH="false" flipV="false" rot="0">
              <a:off x="8325361" y="10286908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25" id="125"/>
            <p:cNvSpPr/>
            <p:nvPr/>
          </p:nvSpPr>
          <p:spPr>
            <a:xfrm flipH="false" flipV="false" rot="0">
              <a:off x="9980820" y="11126005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26" id="126"/>
            <p:cNvSpPr/>
            <p:nvPr/>
          </p:nvSpPr>
          <p:spPr>
            <a:xfrm flipH="false" flipV="false" rot="0">
              <a:off x="9980820" y="12009363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27" id="127"/>
            <p:cNvSpPr/>
            <p:nvPr/>
          </p:nvSpPr>
          <p:spPr>
            <a:xfrm flipH="false" flipV="false" rot="0">
              <a:off x="9980820" y="12875923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28" id="128"/>
            <p:cNvSpPr/>
            <p:nvPr/>
          </p:nvSpPr>
          <p:spPr>
            <a:xfrm flipH="false" flipV="false" rot="0">
              <a:off x="9980820" y="10286908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7" y="0"/>
                  </a:lnTo>
                  <a:lnTo>
                    <a:pt x="3310917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29" id="129"/>
            <p:cNvSpPr/>
            <p:nvPr/>
          </p:nvSpPr>
          <p:spPr>
            <a:xfrm flipH="false" flipV="false" rot="0">
              <a:off x="11636278" y="11126005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8" y="0"/>
                  </a:lnTo>
                  <a:lnTo>
                    <a:pt x="3310918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30" id="130"/>
            <p:cNvSpPr/>
            <p:nvPr/>
          </p:nvSpPr>
          <p:spPr>
            <a:xfrm flipH="false" flipV="false" rot="0">
              <a:off x="11636278" y="12009363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8" y="0"/>
                  </a:lnTo>
                  <a:lnTo>
                    <a:pt x="3310918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31" id="131"/>
            <p:cNvSpPr/>
            <p:nvPr/>
          </p:nvSpPr>
          <p:spPr>
            <a:xfrm flipH="false" flipV="false" rot="0">
              <a:off x="11636278" y="12875923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8" y="0"/>
                  </a:lnTo>
                  <a:lnTo>
                    <a:pt x="3310918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32" id="132"/>
            <p:cNvSpPr/>
            <p:nvPr/>
          </p:nvSpPr>
          <p:spPr>
            <a:xfrm flipH="false" flipV="false" rot="0">
              <a:off x="11636278" y="10286908"/>
              <a:ext cx="3310917" cy="1514330"/>
            </a:xfrm>
            <a:custGeom>
              <a:avLst/>
              <a:gdLst/>
              <a:ahLst/>
              <a:cxnLst/>
              <a:rect r="r" b="b" t="t" l="l"/>
              <a:pathLst>
                <a:path h="1514330" w="3310917">
                  <a:moveTo>
                    <a:pt x="0" y="0"/>
                  </a:moveTo>
                  <a:lnTo>
                    <a:pt x="3310918" y="0"/>
                  </a:lnTo>
                  <a:lnTo>
                    <a:pt x="3310918" y="1514330"/>
                  </a:lnTo>
                  <a:lnTo>
                    <a:pt x="0" y="151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E6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52660" y="-475180"/>
            <a:ext cx="9935340" cy="13313967"/>
            <a:chOff x="0" y="0"/>
            <a:chExt cx="13247120" cy="177519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64835" y="1022469"/>
              <a:ext cx="469899" cy="704208"/>
            </a:xfrm>
            <a:custGeom>
              <a:avLst/>
              <a:gdLst/>
              <a:ahLst/>
              <a:cxnLst/>
              <a:rect r="r" b="b" t="t" l="l"/>
              <a:pathLst>
                <a:path h="704208" w="469899">
                  <a:moveTo>
                    <a:pt x="0" y="0"/>
                  </a:moveTo>
                  <a:lnTo>
                    <a:pt x="469898" y="0"/>
                  </a:lnTo>
                  <a:lnTo>
                    <a:pt x="469898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66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5772266" y="74932"/>
              <a:ext cx="572435" cy="604298"/>
            </a:xfrm>
            <a:custGeom>
              <a:avLst/>
              <a:gdLst/>
              <a:ahLst/>
              <a:cxnLst/>
              <a:rect r="r" b="b" t="t" l="l"/>
              <a:pathLst>
                <a:path h="604298" w="572435">
                  <a:moveTo>
                    <a:pt x="0" y="0"/>
                  </a:moveTo>
                  <a:lnTo>
                    <a:pt x="572435" y="0"/>
                  </a:lnTo>
                  <a:lnTo>
                    <a:pt x="572435" y="604298"/>
                  </a:lnTo>
                  <a:lnTo>
                    <a:pt x="0" y="6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66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482223" y="2152503"/>
              <a:ext cx="681943" cy="530676"/>
            </a:xfrm>
            <a:custGeom>
              <a:avLst/>
              <a:gdLst/>
              <a:ahLst/>
              <a:cxnLst/>
              <a:rect r="r" b="b" t="t" l="l"/>
              <a:pathLst>
                <a:path h="530676" w="681943">
                  <a:moveTo>
                    <a:pt x="0" y="0"/>
                  </a:moveTo>
                  <a:lnTo>
                    <a:pt x="681943" y="0"/>
                  </a:lnTo>
                  <a:lnTo>
                    <a:pt x="681943" y="530676"/>
                  </a:lnTo>
                  <a:lnTo>
                    <a:pt x="0" y="53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66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907546" y="2065737"/>
              <a:ext cx="281683" cy="704208"/>
            </a:xfrm>
            <a:custGeom>
              <a:avLst/>
              <a:gdLst/>
              <a:ahLst/>
              <a:cxnLst/>
              <a:rect r="r" b="b" t="t" l="l"/>
              <a:pathLst>
                <a:path h="704208" w="281683">
                  <a:moveTo>
                    <a:pt x="0" y="0"/>
                  </a:moveTo>
                  <a:lnTo>
                    <a:pt x="281683" y="0"/>
                  </a:lnTo>
                  <a:lnTo>
                    <a:pt x="281683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66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902563" y="2170305"/>
              <a:ext cx="724174" cy="495072"/>
            </a:xfrm>
            <a:custGeom>
              <a:avLst/>
              <a:gdLst/>
              <a:ahLst/>
              <a:cxnLst/>
              <a:rect r="r" b="b" t="t" l="l"/>
              <a:pathLst>
                <a:path h="495072" w="724174">
                  <a:moveTo>
                    <a:pt x="0" y="0"/>
                  </a:moveTo>
                  <a:lnTo>
                    <a:pt x="724173" y="0"/>
                  </a:lnTo>
                  <a:lnTo>
                    <a:pt x="724173" y="495072"/>
                  </a:lnTo>
                  <a:lnTo>
                    <a:pt x="0" y="495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66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8115961" y="2086957"/>
              <a:ext cx="599492" cy="596222"/>
            </a:xfrm>
            <a:custGeom>
              <a:avLst/>
              <a:gdLst/>
              <a:ahLst/>
              <a:cxnLst/>
              <a:rect r="r" b="b" t="t" l="l"/>
              <a:pathLst>
                <a:path h="596222" w="599492">
                  <a:moveTo>
                    <a:pt x="0" y="0"/>
                  </a:moveTo>
                  <a:lnTo>
                    <a:pt x="599491" y="0"/>
                  </a:lnTo>
                  <a:lnTo>
                    <a:pt x="599491" y="596222"/>
                  </a:lnTo>
                  <a:lnTo>
                    <a:pt x="0" y="596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669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826396" y="1022469"/>
              <a:ext cx="491665" cy="704208"/>
            </a:xfrm>
            <a:custGeom>
              <a:avLst/>
              <a:gdLst/>
              <a:ahLst/>
              <a:cxnLst/>
              <a:rect r="r" b="b" t="t" l="l"/>
              <a:pathLst>
                <a:path h="704208" w="491665">
                  <a:moveTo>
                    <a:pt x="0" y="0"/>
                  </a:moveTo>
                  <a:lnTo>
                    <a:pt x="491665" y="0"/>
                  </a:lnTo>
                  <a:lnTo>
                    <a:pt x="491665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669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109724" y="1062850"/>
              <a:ext cx="309851" cy="704208"/>
            </a:xfrm>
            <a:custGeom>
              <a:avLst/>
              <a:gdLst/>
              <a:ahLst/>
              <a:cxnLst/>
              <a:rect r="r" b="b" t="t" l="l"/>
              <a:pathLst>
                <a:path h="704208" w="309851">
                  <a:moveTo>
                    <a:pt x="0" y="0"/>
                  </a:moveTo>
                  <a:lnTo>
                    <a:pt x="309851" y="0"/>
                  </a:lnTo>
                  <a:lnTo>
                    <a:pt x="309851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6669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482223" y="59446"/>
              <a:ext cx="635122" cy="618955"/>
            </a:xfrm>
            <a:custGeom>
              <a:avLst/>
              <a:gdLst/>
              <a:ahLst/>
              <a:cxnLst/>
              <a:rect r="r" b="b" t="t" l="l"/>
              <a:pathLst>
                <a:path h="618955" w="635122">
                  <a:moveTo>
                    <a:pt x="0" y="0"/>
                  </a:moveTo>
                  <a:lnTo>
                    <a:pt x="635122" y="0"/>
                  </a:lnTo>
                  <a:lnTo>
                    <a:pt x="635122" y="618955"/>
                  </a:lnTo>
                  <a:lnTo>
                    <a:pt x="0" y="618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6669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8066516" y="1167346"/>
              <a:ext cx="698380" cy="495215"/>
            </a:xfrm>
            <a:custGeom>
              <a:avLst/>
              <a:gdLst/>
              <a:ahLst/>
              <a:cxnLst/>
              <a:rect r="r" b="b" t="t" l="l"/>
              <a:pathLst>
                <a:path h="495215" w="698380">
                  <a:moveTo>
                    <a:pt x="0" y="0"/>
                  </a:moveTo>
                  <a:lnTo>
                    <a:pt x="698381" y="0"/>
                  </a:lnTo>
                  <a:lnTo>
                    <a:pt x="698381" y="495215"/>
                  </a:lnTo>
                  <a:lnTo>
                    <a:pt x="0" y="495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6669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000892" y="0"/>
              <a:ext cx="527516" cy="704208"/>
            </a:xfrm>
            <a:custGeom>
              <a:avLst/>
              <a:gdLst/>
              <a:ahLst/>
              <a:cxnLst/>
              <a:rect r="r" b="b" t="t" l="l"/>
              <a:pathLst>
                <a:path h="704208" w="527516">
                  <a:moveTo>
                    <a:pt x="0" y="0"/>
                  </a:moveTo>
                  <a:lnTo>
                    <a:pt x="527515" y="0"/>
                  </a:lnTo>
                  <a:lnTo>
                    <a:pt x="52751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6669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184598" y="49955"/>
              <a:ext cx="462216" cy="704208"/>
            </a:xfrm>
            <a:custGeom>
              <a:avLst/>
              <a:gdLst/>
              <a:ahLst/>
              <a:cxnLst/>
              <a:rect r="r" b="b" t="t" l="l"/>
              <a:pathLst>
                <a:path h="704208" w="462216">
                  <a:moveTo>
                    <a:pt x="0" y="0"/>
                  </a:moveTo>
                  <a:lnTo>
                    <a:pt x="462217" y="0"/>
                  </a:lnTo>
                  <a:lnTo>
                    <a:pt x="462217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6669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047058" y="1022469"/>
              <a:ext cx="469899" cy="704208"/>
            </a:xfrm>
            <a:custGeom>
              <a:avLst/>
              <a:gdLst/>
              <a:ahLst/>
              <a:cxnLst/>
              <a:rect r="r" b="b" t="t" l="l"/>
              <a:pathLst>
                <a:path h="704208" w="469899">
                  <a:moveTo>
                    <a:pt x="0" y="0"/>
                  </a:moveTo>
                  <a:lnTo>
                    <a:pt x="469898" y="0"/>
                  </a:lnTo>
                  <a:lnTo>
                    <a:pt x="469898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66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254489" y="74932"/>
              <a:ext cx="572435" cy="604298"/>
            </a:xfrm>
            <a:custGeom>
              <a:avLst/>
              <a:gdLst/>
              <a:ahLst/>
              <a:cxnLst/>
              <a:rect r="r" b="b" t="t" l="l"/>
              <a:pathLst>
                <a:path h="604298" w="572435">
                  <a:moveTo>
                    <a:pt x="0" y="0"/>
                  </a:moveTo>
                  <a:lnTo>
                    <a:pt x="572435" y="0"/>
                  </a:lnTo>
                  <a:lnTo>
                    <a:pt x="572435" y="604298"/>
                  </a:lnTo>
                  <a:lnTo>
                    <a:pt x="0" y="6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66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8964446" y="2152503"/>
              <a:ext cx="681943" cy="530676"/>
            </a:xfrm>
            <a:custGeom>
              <a:avLst/>
              <a:gdLst/>
              <a:ahLst/>
              <a:cxnLst/>
              <a:rect r="r" b="b" t="t" l="l"/>
              <a:pathLst>
                <a:path h="530676" w="681943">
                  <a:moveTo>
                    <a:pt x="0" y="0"/>
                  </a:moveTo>
                  <a:lnTo>
                    <a:pt x="681943" y="0"/>
                  </a:lnTo>
                  <a:lnTo>
                    <a:pt x="681943" y="530676"/>
                  </a:lnTo>
                  <a:lnTo>
                    <a:pt x="0" y="53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66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0389769" y="2065737"/>
              <a:ext cx="281683" cy="704208"/>
            </a:xfrm>
            <a:custGeom>
              <a:avLst/>
              <a:gdLst/>
              <a:ahLst/>
              <a:cxnLst/>
              <a:rect r="r" b="b" t="t" l="l"/>
              <a:pathLst>
                <a:path h="704208" w="281683">
                  <a:moveTo>
                    <a:pt x="0" y="0"/>
                  </a:moveTo>
                  <a:lnTo>
                    <a:pt x="281683" y="0"/>
                  </a:lnTo>
                  <a:lnTo>
                    <a:pt x="281683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66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384786" y="2170305"/>
              <a:ext cx="724174" cy="495072"/>
            </a:xfrm>
            <a:custGeom>
              <a:avLst/>
              <a:gdLst/>
              <a:ahLst/>
              <a:cxnLst/>
              <a:rect r="r" b="b" t="t" l="l"/>
              <a:pathLst>
                <a:path h="495072" w="724174">
                  <a:moveTo>
                    <a:pt x="0" y="0"/>
                  </a:moveTo>
                  <a:lnTo>
                    <a:pt x="724173" y="0"/>
                  </a:lnTo>
                  <a:lnTo>
                    <a:pt x="724173" y="495072"/>
                  </a:lnTo>
                  <a:lnTo>
                    <a:pt x="0" y="495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66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2598184" y="2086957"/>
              <a:ext cx="599492" cy="596222"/>
            </a:xfrm>
            <a:custGeom>
              <a:avLst/>
              <a:gdLst/>
              <a:ahLst/>
              <a:cxnLst/>
              <a:rect r="r" b="b" t="t" l="l"/>
              <a:pathLst>
                <a:path h="596222" w="599492">
                  <a:moveTo>
                    <a:pt x="0" y="0"/>
                  </a:moveTo>
                  <a:lnTo>
                    <a:pt x="599491" y="0"/>
                  </a:lnTo>
                  <a:lnTo>
                    <a:pt x="599491" y="596222"/>
                  </a:lnTo>
                  <a:lnTo>
                    <a:pt x="0" y="596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669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0308619" y="1022469"/>
              <a:ext cx="491665" cy="704208"/>
            </a:xfrm>
            <a:custGeom>
              <a:avLst/>
              <a:gdLst/>
              <a:ahLst/>
              <a:cxnLst/>
              <a:rect r="r" b="b" t="t" l="l"/>
              <a:pathLst>
                <a:path h="704208" w="491665">
                  <a:moveTo>
                    <a:pt x="0" y="0"/>
                  </a:moveTo>
                  <a:lnTo>
                    <a:pt x="491665" y="0"/>
                  </a:lnTo>
                  <a:lnTo>
                    <a:pt x="491665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669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1591947" y="1062850"/>
              <a:ext cx="309851" cy="704208"/>
            </a:xfrm>
            <a:custGeom>
              <a:avLst/>
              <a:gdLst/>
              <a:ahLst/>
              <a:cxnLst/>
              <a:rect r="r" b="b" t="t" l="l"/>
              <a:pathLst>
                <a:path h="704208" w="309851">
                  <a:moveTo>
                    <a:pt x="0" y="0"/>
                  </a:moveTo>
                  <a:lnTo>
                    <a:pt x="309851" y="0"/>
                  </a:lnTo>
                  <a:lnTo>
                    <a:pt x="309851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6669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8964446" y="59446"/>
              <a:ext cx="635122" cy="618955"/>
            </a:xfrm>
            <a:custGeom>
              <a:avLst/>
              <a:gdLst/>
              <a:ahLst/>
              <a:cxnLst/>
              <a:rect r="r" b="b" t="t" l="l"/>
              <a:pathLst>
                <a:path h="618955" w="635122">
                  <a:moveTo>
                    <a:pt x="0" y="0"/>
                  </a:moveTo>
                  <a:lnTo>
                    <a:pt x="635122" y="0"/>
                  </a:lnTo>
                  <a:lnTo>
                    <a:pt x="635122" y="618955"/>
                  </a:lnTo>
                  <a:lnTo>
                    <a:pt x="0" y="618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6669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2548739" y="1167346"/>
              <a:ext cx="698380" cy="495215"/>
            </a:xfrm>
            <a:custGeom>
              <a:avLst/>
              <a:gdLst/>
              <a:ahLst/>
              <a:cxnLst/>
              <a:rect r="r" b="b" t="t" l="l"/>
              <a:pathLst>
                <a:path h="495215" w="698380">
                  <a:moveTo>
                    <a:pt x="0" y="0"/>
                  </a:moveTo>
                  <a:lnTo>
                    <a:pt x="698381" y="0"/>
                  </a:lnTo>
                  <a:lnTo>
                    <a:pt x="698381" y="495215"/>
                  </a:lnTo>
                  <a:lnTo>
                    <a:pt x="0" y="495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6669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483115" y="0"/>
              <a:ext cx="527516" cy="704208"/>
            </a:xfrm>
            <a:custGeom>
              <a:avLst/>
              <a:gdLst/>
              <a:ahLst/>
              <a:cxnLst/>
              <a:rect r="r" b="b" t="t" l="l"/>
              <a:pathLst>
                <a:path h="704208" w="527516">
                  <a:moveTo>
                    <a:pt x="0" y="0"/>
                  </a:moveTo>
                  <a:lnTo>
                    <a:pt x="527515" y="0"/>
                  </a:lnTo>
                  <a:lnTo>
                    <a:pt x="52751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6669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2666821" y="49955"/>
              <a:ext cx="462216" cy="704208"/>
            </a:xfrm>
            <a:custGeom>
              <a:avLst/>
              <a:gdLst/>
              <a:ahLst/>
              <a:cxnLst/>
              <a:rect r="r" b="b" t="t" l="l"/>
              <a:pathLst>
                <a:path h="704208" w="462216">
                  <a:moveTo>
                    <a:pt x="0" y="0"/>
                  </a:moveTo>
                  <a:lnTo>
                    <a:pt x="462217" y="0"/>
                  </a:lnTo>
                  <a:lnTo>
                    <a:pt x="462217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6669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82612" y="1022469"/>
              <a:ext cx="469899" cy="704208"/>
            </a:xfrm>
            <a:custGeom>
              <a:avLst/>
              <a:gdLst/>
              <a:ahLst/>
              <a:cxnLst/>
              <a:rect r="r" b="b" t="t" l="l"/>
              <a:pathLst>
                <a:path h="704208" w="469899">
                  <a:moveTo>
                    <a:pt x="0" y="0"/>
                  </a:moveTo>
                  <a:lnTo>
                    <a:pt x="469898" y="0"/>
                  </a:lnTo>
                  <a:lnTo>
                    <a:pt x="469898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66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290043" y="74932"/>
              <a:ext cx="572435" cy="604298"/>
            </a:xfrm>
            <a:custGeom>
              <a:avLst/>
              <a:gdLst/>
              <a:ahLst/>
              <a:cxnLst/>
              <a:rect r="r" b="b" t="t" l="l"/>
              <a:pathLst>
                <a:path h="604298" w="572435">
                  <a:moveTo>
                    <a:pt x="0" y="0"/>
                  </a:moveTo>
                  <a:lnTo>
                    <a:pt x="572435" y="0"/>
                  </a:lnTo>
                  <a:lnTo>
                    <a:pt x="572435" y="604298"/>
                  </a:lnTo>
                  <a:lnTo>
                    <a:pt x="0" y="6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66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2152503"/>
              <a:ext cx="681943" cy="530676"/>
            </a:xfrm>
            <a:custGeom>
              <a:avLst/>
              <a:gdLst/>
              <a:ahLst/>
              <a:cxnLst/>
              <a:rect r="r" b="b" t="t" l="l"/>
              <a:pathLst>
                <a:path h="530676" w="681943">
                  <a:moveTo>
                    <a:pt x="0" y="0"/>
                  </a:moveTo>
                  <a:lnTo>
                    <a:pt x="681943" y="0"/>
                  </a:lnTo>
                  <a:lnTo>
                    <a:pt x="681943" y="530676"/>
                  </a:lnTo>
                  <a:lnTo>
                    <a:pt x="0" y="53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66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425323" y="2065737"/>
              <a:ext cx="281683" cy="704208"/>
            </a:xfrm>
            <a:custGeom>
              <a:avLst/>
              <a:gdLst/>
              <a:ahLst/>
              <a:cxnLst/>
              <a:rect r="r" b="b" t="t" l="l"/>
              <a:pathLst>
                <a:path h="704208" w="281683">
                  <a:moveTo>
                    <a:pt x="0" y="0"/>
                  </a:moveTo>
                  <a:lnTo>
                    <a:pt x="281683" y="0"/>
                  </a:lnTo>
                  <a:lnTo>
                    <a:pt x="281683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66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420340" y="2170305"/>
              <a:ext cx="724174" cy="495072"/>
            </a:xfrm>
            <a:custGeom>
              <a:avLst/>
              <a:gdLst/>
              <a:ahLst/>
              <a:cxnLst/>
              <a:rect r="r" b="b" t="t" l="l"/>
              <a:pathLst>
                <a:path h="495072" w="724174">
                  <a:moveTo>
                    <a:pt x="0" y="0"/>
                  </a:moveTo>
                  <a:lnTo>
                    <a:pt x="724173" y="0"/>
                  </a:lnTo>
                  <a:lnTo>
                    <a:pt x="724173" y="495072"/>
                  </a:lnTo>
                  <a:lnTo>
                    <a:pt x="0" y="495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66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3633738" y="2086957"/>
              <a:ext cx="599492" cy="596222"/>
            </a:xfrm>
            <a:custGeom>
              <a:avLst/>
              <a:gdLst/>
              <a:ahLst/>
              <a:cxnLst/>
              <a:rect r="r" b="b" t="t" l="l"/>
              <a:pathLst>
                <a:path h="596222" w="599492">
                  <a:moveTo>
                    <a:pt x="0" y="0"/>
                  </a:moveTo>
                  <a:lnTo>
                    <a:pt x="599491" y="0"/>
                  </a:lnTo>
                  <a:lnTo>
                    <a:pt x="599491" y="596222"/>
                  </a:lnTo>
                  <a:lnTo>
                    <a:pt x="0" y="596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669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344173" y="1022469"/>
              <a:ext cx="491665" cy="704208"/>
            </a:xfrm>
            <a:custGeom>
              <a:avLst/>
              <a:gdLst/>
              <a:ahLst/>
              <a:cxnLst/>
              <a:rect r="r" b="b" t="t" l="l"/>
              <a:pathLst>
                <a:path h="704208" w="491665">
                  <a:moveTo>
                    <a:pt x="0" y="0"/>
                  </a:moveTo>
                  <a:lnTo>
                    <a:pt x="491665" y="0"/>
                  </a:lnTo>
                  <a:lnTo>
                    <a:pt x="491665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669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627501" y="1062850"/>
              <a:ext cx="309851" cy="704208"/>
            </a:xfrm>
            <a:custGeom>
              <a:avLst/>
              <a:gdLst/>
              <a:ahLst/>
              <a:cxnLst/>
              <a:rect r="r" b="b" t="t" l="l"/>
              <a:pathLst>
                <a:path h="704208" w="309851">
                  <a:moveTo>
                    <a:pt x="0" y="0"/>
                  </a:moveTo>
                  <a:lnTo>
                    <a:pt x="309851" y="0"/>
                  </a:lnTo>
                  <a:lnTo>
                    <a:pt x="309851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6669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59446"/>
              <a:ext cx="635122" cy="618955"/>
            </a:xfrm>
            <a:custGeom>
              <a:avLst/>
              <a:gdLst/>
              <a:ahLst/>
              <a:cxnLst/>
              <a:rect r="r" b="b" t="t" l="l"/>
              <a:pathLst>
                <a:path h="618955" w="635122">
                  <a:moveTo>
                    <a:pt x="0" y="0"/>
                  </a:moveTo>
                  <a:lnTo>
                    <a:pt x="635122" y="0"/>
                  </a:lnTo>
                  <a:lnTo>
                    <a:pt x="635122" y="618955"/>
                  </a:lnTo>
                  <a:lnTo>
                    <a:pt x="0" y="618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6669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3584293" y="1167346"/>
              <a:ext cx="698380" cy="495215"/>
            </a:xfrm>
            <a:custGeom>
              <a:avLst/>
              <a:gdLst/>
              <a:ahLst/>
              <a:cxnLst/>
              <a:rect r="r" b="b" t="t" l="l"/>
              <a:pathLst>
                <a:path h="495215" w="698380">
                  <a:moveTo>
                    <a:pt x="0" y="0"/>
                  </a:moveTo>
                  <a:lnTo>
                    <a:pt x="698381" y="0"/>
                  </a:lnTo>
                  <a:lnTo>
                    <a:pt x="698381" y="495215"/>
                  </a:lnTo>
                  <a:lnTo>
                    <a:pt x="0" y="495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6669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2518669" y="0"/>
              <a:ext cx="527516" cy="704208"/>
            </a:xfrm>
            <a:custGeom>
              <a:avLst/>
              <a:gdLst/>
              <a:ahLst/>
              <a:cxnLst/>
              <a:rect r="r" b="b" t="t" l="l"/>
              <a:pathLst>
                <a:path h="704208" w="527516">
                  <a:moveTo>
                    <a:pt x="0" y="0"/>
                  </a:moveTo>
                  <a:lnTo>
                    <a:pt x="527515" y="0"/>
                  </a:lnTo>
                  <a:lnTo>
                    <a:pt x="52751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6669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3702375" y="49955"/>
              <a:ext cx="462216" cy="704208"/>
            </a:xfrm>
            <a:custGeom>
              <a:avLst/>
              <a:gdLst/>
              <a:ahLst/>
              <a:cxnLst/>
              <a:rect r="r" b="b" t="t" l="l"/>
              <a:pathLst>
                <a:path h="704208" w="462216">
                  <a:moveTo>
                    <a:pt x="0" y="0"/>
                  </a:moveTo>
                  <a:lnTo>
                    <a:pt x="462217" y="0"/>
                  </a:lnTo>
                  <a:lnTo>
                    <a:pt x="462217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6669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4564835" y="4000509"/>
              <a:ext cx="469899" cy="704208"/>
            </a:xfrm>
            <a:custGeom>
              <a:avLst/>
              <a:gdLst/>
              <a:ahLst/>
              <a:cxnLst/>
              <a:rect r="r" b="b" t="t" l="l"/>
              <a:pathLst>
                <a:path h="704208" w="469899">
                  <a:moveTo>
                    <a:pt x="0" y="0"/>
                  </a:moveTo>
                  <a:lnTo>
                    <a:pt x="469898" y="0"/>
                  </a:lnTo>
                  <a:lnTo>
                    <a:pt x="469898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66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5772266" y="3052973"/>
              <a:ext cx="572435" cy="604298"/>
            </a:xfrm>
            <a:custGeom>
              <a:avLst/>
              <a:gdLst/>
              <a:ahLst/>
              <a:cxnLst/>
              <a:rect r="r" b="b" t="t" l="l"/>
              <a:pathLst>
                <a:path h="604298" w="572435">
                  <a:moveTo>
                    <a:pt x="0" y="0"/>
                  </a:moveTo>
                  <a:lnTo>
                    <a:pt x="572435" y="0"/>
                  </a:lnTo>
                  <a:lnTo>
                    <a:pt x="572435" y="604297"/>
                  </a:lnTo>
                  <a:lnTo>
                    <a:pt x="0" y="604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66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4482223" y="5130544"/>
              <a:ext cx="681943" cy="530676"/>
            </a:xfrm>
            <a:custGeom>
              <a:avLst/>
              <a:gdLst/>
              <a:ahLst/>
              <a:cxnLst/>
              <a:rect r="r" b="b" t="t" l="l"/>
              <a:pathLst>
                <a:path h="530676" w="681943">
                  <a:moveTo>
                    <a:pt x="0" y="0"/>
                  </a:moveTo>
                  <a:lnTo>
                    <a:pt x="681943" y="0"/>
                  </a:lnTo>
                  <a:lnTo>
                    <a:pt x="681943" y="530676"/>
                  </a:lnTo>
                  <a:lnTo>
                    <a:pt x="0" y="53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66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5907546" y="5043778"/>
              <a:ext cx="281683" cy="704208"/>
            </a:xfrm>
            <a:custGeom>
              <a:avLst/>
              <a:gdLst/>
              <a:ahLst/>
              <a:cxnLst/>
              <a:rect r="r" b="b" t="t" l="l"/>
              <a:pathLst>
                <a:path h="704208" w="281683">
                  <a:moveTo>
                    <a:pt x="0" y="0"/>
                  </a:moveTo>
                  <a:lnTo>
                    <a:pt x="281683" y="0"/>
                  </a:lnTo>
                  <a:lnTo>
                    <a:pt x="281683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66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6902563" y="5148346"/>
              <a:ext cx="724174" cy="495072"/>
            </a:xfrm>
            <a:custGeom>
              <a:avLst/>
              <a:gdLst/>
              <a:ahLst/>
              <a:cxnLst/>
              <a:rect r="r" b="b" t="t" l="l"/>
              <a:pathLst>
                <a:path h="495072" w="724174">
                  <a:moveTo>
                    <a:pt x="0" y="0"/>
                  </a:moveTo>
                  <a:lnTo>
                    <a:pt x="724173" y="0"/>
                  </a:lnTo>
                  <a:lnTo>
                    <a:pt x="724173" y="495071"/>
                  </a:lnTo>
                  <a:lnTo>
                    <a:pt x="0" y="49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66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8115961" y="5064998"/>
              <a:ext cx="599492" cy="596222"/>
            </a:xfrm>
            <a:custGeom>
              <a:avLst/>
              <a:gdLst/>
              <a:ahLst/>
              <a:cxnLst/>
              <a:rect r="r" b="b" t="t" l="l"/>
              <a:pathLst>
                <a:path h="596222" w="599492">
                  <a:moveTo>
                    <a:pt x="0" y="0"/>
                  </a:moveTo>
                  <a:lnTo>
                    <a:pt x="599491" y="0"/>
                  </a:lnTo>
                  <a:lnTo>
                    <a:pt x="599491" y="596222"/>
                  </a:lnTo>
                  <a:lnTo>
                    <a:pt x="0" y="596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669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5826396" y="4000509"/>
              <a:ext cx="491665" cy="704208"/>
            </a:xfrm>
            <a:custGeom>
              <a:avLst/>
              <a:gdLst/>
              <a:ahLst/>
              <a:cxnLst/>
              <a:rect r="r" b="b" t="t" l="l"/>
              <a:pathLst>
                <a:path h="704208" w="491665">
                  <a:moveTo>
                    <a:pt x="0" y="0"/>
                  </a:moveTo>
                  <a:lnTo>
                    <a:pt x="491665" y="0"/>
                  </a:lnTo>
                  <a:lnTo>
                    <a:pt x="49166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669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7109724" y="4040890"/>
              <a:ext cx="309851" cy="704208"/>
            </a:xfrm>
            <a:custGeom>
              <a:avLst/>
              <a:gdLst/>
              <a:ahLst/>
              <a:cxnLst/>
              <a:rect r="r" b="b" t="t" l="l"/>
              <a:pathLst>
                <a:path h="704208" w="309851">
                  <a:moveTo>
                    <a:pt x="0" y="0"/>
                  </a:moveTo>
                  <a:lnTo>
                    <a:pt x="309851" y="0"/>
                  </a:lnTo>
                  <a:lnTo>
                    <a:pt x="309851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6669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4482223" y="3037487"/>
              <a:ext cx="635122" cy="618955"/>
            </a:xfrm>
            <a:custGeom>
              <a:avLst/>
              <a:gdLst/>
              <a:ahLst/>
              <a:cxnLst/>
              <a:rect r="r" b="b" t="t" l="l"/>
              <a:pathLst>
                <a:path h="618955" w="635122">
                  <a:moveTo>
                    <a:pt x="0" y="0"/>
                  </a:moveTo>
                  <a:lnTo>
                    <a:pt x="635122" y="0"/>
                  </a:lnTo>
                  <a:lnTo>
                    <a:pt x="635122" y="618955"/>
                  </a:lnTo>
                  <a:lnTo>
                    <a:pt x="0" y="618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6669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8066516" y="4145386"/>
              <a:ext cx="698380" cy="495215"/>
            </a:xfrm>
            <a:custGeom>
              <a:avLst/>
              <a:gdLst/>
              <a:ahLst/>
              <a:cxnLst/>
              <a:rect r="r" b="b" t="t" l="l"/>
              <a:pathLst>
                <a:path h="495215" w="698380">
                  <a:moveTo>
                    <a:pt x="0" y="0"/>
                  </a:moveTo>
                  <a:lnTo>
                    <a:pt x="698381" y="0"/>
                  </a:lnTo>
                  <a:lnTo>
                    <a:pt x="698381" y="495215"/>
                  </a:lnTo>
                  <a:lnTo>
                    <a:pt x="0" y="495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6669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7000892" y="2978040"/>
              <a:ext cx="527516" cy="704208"/>
            </a:xfrm>
            <a:custGeom>
              <a:avLst/>
              <a:gdLst/>
              <a:ahLst/>
              <a:cxnLst/>
              <a:rect r="r" b="b" t="t" l="l"/>
              <a:pathLst>
                <a:path h="704208" w="527516">
                  <a:moveTo>
                    <a:pt x="0" y="0"/>
                  </a:moveTo>
                  <a:lnTo>
                    <a:pt x="527515" y="0"/>
                  </a:lnTo>
                  <a:lnTo>
                    <a:pt x="52751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6669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8184598" y="3027995"/>
              <a:ext cx="462216" cy="704208"/>
            </a:xfrm>
            <a:custGeom>
              <a:avLst/>
              <a:gdLst/>
              <a:ahLst/>
              <a:cxnLst/>
              <a:rect r="r" b="b" t="t" l="l"/>
              <a:pathLst>
                <a:path h="704208" w="462216">
                  <a:moveTo>
                    <a:pt x="0" y="0"/>
                  </a:moveTo>
                  <a:lnTo>
                    <a:pt x="462217" y="0"/>
                  </a:lnTo>
                  <a:lnTo>
                    <a:pt x="462217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6669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9047058" y="4000509"/>
              <a:ext cx="469899" cy="704208"/>
            </a:xfrm>
            <a:custGeom>
              <a:avLst/>
              <a:gdLst/>
              <a:ahLst/>
              <a:cxnLst/>
              <a:rect r="r" b="b" t="t" l="l"/>
              <a:pathLst>
                <a:path h="704208" w="469899">
                  <a:moveTo>
                    <a:pt x="0" y="0"/>
                  </a:moveTo>
                  <a:lnTo>
                    <a:pt x="469898" y="0"/>
                  </a:lnTo>
                  <a:lnTo>
                    <a:pt x="469898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66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10254489" y="3052973"/>
              <a:ext cx="572435" cy="604298"/>
            </a:xfrm>
            <a:custGeom>
              <a:avLst/>
              <a:gdLst/>
              <a:ahLst/>
              <a:cxnLst/>
              <a:rect r="r" b="b" t="t" l="l"/>
              <a:pathLst>
                <a:path h="604298" w="572435">
                  <a:moveTo>
                    <a:pt x="0" y="0"/>
                  </a:moveTo>
                  <a:lnTo>
                    <a:pt x="572435" y="0"/>
                  </a:lnTo>
                  <a:lnTo>
                    <a:pt x="572435" y="604297"/>
                  </a:lnTo>
                  <a:lnTo>
                    <a:pt x="0" y="604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66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8964446" y="5130544"/>
              <a:ext cx="681943" cy="530676"/>
            </a:xfrm>
            <a:custGeom>
              <a:avLst/>
              <a:gdLst/>
              <a:ahLst/>
              <a:cxnLst/>
              <a:rect r="r" b="b" t="t" l="l"/>
              <a:pathLst>
                <a:path h="530676" w="681943">
                  <a:moveTo>
                    <a:pt x="0" y="0"/>
                  </a:moveTo>
                  <a:lnTo>
                    <a:pt x="681943" y="0"/>
                  </a:lnTo>
                  <a:lnTo>
                    <a:pt x="681943" y="530676"/>
                  </a:lnTo>
                  <a:lnTo>
                    <a:pt x="0" y="53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66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10389769" y="5043778"/>
              <a:ext cx="281683" cy="704208"/>
            </a:xfrm>
            <a:custGeom>
              <a:avLst/>
              <a:gdLst/>
              <a:ahLst/>
              <a:cxnLst/>
              <a:rect r="r" b="b" t="t" l="l"/>
              <a:pathLst>
                <a:path h="704208" w="281683">
                  <a:moveTo>
                    <a:pt x="0" y="0"/>
                  </a:moveTo>
                  <a:lnTo>
                    <a:pt x="281683" y="0"/>
                  </a:lnTo>
                  <a:lnTo>
                    <a:pt x="281683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66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1384786" y="5148346"/>
              <a:ext cx="724174" cy="495072"/>
            </a:xfrm>
            <a:custGeom>
              <a:avLst/>
              <a:gdLst/>
              <a:ahLst/>
              <a:cxnLst/>
              <a:rect r="r" b="b" t="t" l="l"/>
              <a:pathLst>
                <a:path h="495072" w="724174">
                  <a:moveTo>
                    <a:pt x="0" y="0"/>
                  </a:moveTo>
                  <a:lnTo>
                    <a:pt x="724173" y="0"/>
                  </a:lnTo>
                  <a:lnTo>
                    <a:pt x="724173" y="495071"/>
                  </a:lnTo>
                  <a:lnTo>
                    <a:pt x="0" y="49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66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12598184" y="5064998"/>
              <a:ext cx="599492" cy="596222"/>
            </a:xfrm>
            <a:custGeom>
              <a:avLst/>
              <a:gdLst/>
              <a:ahLst/>
              <a:cxnLst/>
              <a:rect r="r" b="b" t="t" l="l"/>
              <a:pathLst>
                <a:path h="596222" w="599492">
                  <a:moveTo>
                    <a:pt x="0" y="0"/>
                  </a:moveTo>
                  <a:lnTo>
                    <a:pt x="599491" y="0"/>
                  </a:lnTo>
                  <a:lnTo>
                    <a:pt x="599491" y="596222"/>
                  </a:lnTo>
                  <a:lnTo>
                    <a:pt x="0" y="596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669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10308619" y="4000509"/>
              <a:ext cx="491665" cy="704208"/>
            </a:xfrm>
            <a:custGeom>
              <a:avLst/>
              <a:gdLst/>
              <a:ahLst/>
              <a:cxnLst/>
              <a:rect r="r" b="b" t="t" l="l"/>
              <a:pathLst>
                <a:path h="704208" w="491665">
                  <a:moveTo>
                    <a:pt x="0" y="0"/>
                  </a:moveTo>
                  <a:lnTo>
                    <a:pt x="491665" y="0"/>
                  </a:lnTo>
                  <a:lnTo>
                    <a:pt x="49166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669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1591947" y="4040890"/>
              <a:ext cx="309851" cy="704208"/>
            </a:xfrm>
            <a:custGeom>
              <a:avLst/>
              <a:gdLst/>
              <a:ahLst/>
              <a:cxnLst/>
              <a:rect r="r" b="b" t="t" l="l"/>
              <a:pathLst>
                <a:path h="704208" w="309851">
                  <a:moveTo>
                    <a:pt x="0" y="0"/>
                  </a:moveTo>
                  <a:lnTo>
                    <a:pt x="309851" y="0"/>
                  </a:lnTo>
                  <a:lnTo>
                    <a:pt x="309851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6669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8964446" y="3037487"/>
              <a:ext cx="635122" cy="618955"/>
            </a:xfrm>
            <a:custGeom>
              <a:avLst/>
              <a:gdLst/>
              <a:ahLst/>
              <a:cxnLst/>
              <a:rect r="r" b="b" t="t" l="l"/>
              <a:pathLst>
                <a:path h="618955" w="635122">
                  <a:moveTo>
                    <a:pt x="0" y="0"/>
                  </a:moveTo>
                  <a:lnTo>
                    <a:pt x="635122" y="0"/>
                  </a:lnTo>
                  <a:lnTo>
                    <a:pt x="635122" y="618955"/>
                  </a:lnTo>
                  <a:lnTo>
                    <a:pt x="0" y="618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6669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12548739" y="4145386"/>
              <a:ext cx="698380" cy="495215"/>
            </a:xfrm>
            <a:custGeom>
              <a:avLst/>
              <a:gdLst/>
              <a:ahLst/>
              <a:cxnLst/>
              <a:rect r="r" b="b" t="t" l="l"/>
              <a:pathLst>
                <a:path h="495215" w="698380">
                  <a:moveTo>
                    <a:pt x="0" y="0"/>
                  </a:moveTo>
                  <a:lnTo>
                    <a:pt x="698381" y="0"/>
                  </a:lnTo>
                  <a:lnTo>
                    <a:pt x="698381" y="495215"/>
                  </a:lnTo>
                  <a:lnTo>
                    <a:pt x="0" y="495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6669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11483115" y="2978040"/>
              <a:ext cx="527516" cy="704208"/>
            </a:xfrm>
            <a:custGeom>
              <a:avLst/>
              <a:gdLst/>
              <a:ahLst/>
              <a:cxnLst/>
              <a:rect r="r" b="b" t="t" l="l"/>
              <a:pathLst>
                <a:path h="704208" w="527516">
                  <a:moveTo>
                    <a:pt x="0" y="0"/>
                  </a:moveTo>
                  <a:lnTo>
                    <a:pt x="527515" y="0"/>
                  </a:lnTo>
                  <a:lnTo>
                    <a:pt x="52751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6669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12666821" y="3027995"/>
              <a:ext cx="462216" cy="704208"/>
            </a:xfrm>
            <a:custGeom>
              <a:avLst/>
              <a:gdLst/>
              <a:ahLst/>
              <a:cxnLst/>
              <a:rect r="r" b="b" t="t" l="l"/>
              <a:pathLst>
                <a:path h="704208" w="462216">
                  <a:moveTo>
                    <a:pt x="0" y="0"/>
                  </a:moveTo>
                  <a:lnTo>
                    <a:pt x="462217" y="0"/>
                  </a:lnTo>
                  <a:lnTo>
                    <a:pt x="462217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6669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82612" y="4000509"/>
              <a:ext cx="469899" cy="704208"/>
            </a:xfrm>
            <a:custGeom>
              <a:avLst/>
              <a:gdLst/>
              <a:ahLst/>
              <a:cxnLst/>
              <a:rect r="r" b="b" t="t" l="l"/>
              <a:pathLst>
                <a:path h="704208" w="469899">
                  <a:moveTo>
                    <a:pt x="0" y="0"/>
                  </a:moveTo>
                  <a:lnTo>
                    <a:pt x="469898" y="0"/>
                  </a:lnTo>
                  <a:lnTo>
                    <a:pt x="469898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66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1290043" y="3052973"/>
              <a:ext cx="572435" cy="604298"/>
            </a:xfrm>
            <a:custGeom>
              <a:avLst/>
              <a:gdLst/>
              <a:ahLst/>
              <a:cxnLst/>
              <a:rect r="r" b="b" t="t" l="l"/>
              <a:pathLst>
                <a:path h="604298" w="572435">
                  <a:moveTo>
                    <a:pt x="0" y="0"/>
                  </a:moveTo>
                  <a:lnTo>
                    <a:pt x="572435" y="0"/>
                  </a:lnTo>
                  <a:lnTo>
                    <a:pt x="572435" y="604297"/>
                  </a:lnTo>
                  <a:lnTo>
                    <a:pt x="0" y="604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66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0" y="5130544"/>
              <a:ext cx="681943" cy="530676"/>
            </a:xfrm>
            <a:custGeom>
              <a:avLst/>
              <a:gdLst/>
              <a:ahLst/>
              <a:cxnLst/>
              <a:rect r="r" b="b" t="t" l="l"/>
              <a:pathLst>
                <a:path h="530676" w="681943">
                  <a:moveTo>
                    <a:pt x="0" y="0"/>
                  </a:moveTo>
                  <a:lnTo>
                    <a:pt x="681943" y="0"/>
                  </a:lnTo>
                  <a:lnTo>
                    <a:pt x="681943" y="530676"/>
                  </a:lnTo>
                  <a:lnTo>
                    <a:pt x="0" y="53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66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1425323" y="5043778"/>
              <a:ext cx="281683" cy="704208"/>
            </a:xfrm>
            <a:custGeom>
              <a:avLst/>
              <a:gdLst/>
              <a:ahLst/>
              <a:cxnLst/>
              <a:rect r="r" b="b" t="t" l="l"/>
              <a:pathLst>
                <a:path h="704208" w="281683">
                  <a:moveTo>
                    <a:pt x="0" y="0"/>
                  </a:moveTo>
                  <a:lnTo>
                    <a:pt x="281683" y="0"/>
                  </a:lnTo>
                  <a:lnTo>
                    <a:pt x="281683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66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2420340" y="5148346"/>
              <a:ext cx="724174" cy="495072"/>
            </a:xfrm>
            <a:custGeom>
              <a:avLst/>
              <a:gdLst/>
              <a:ahLst/>
              <a:cxnLst/>
              <a:rect r="r" b="b" t="t" l="l"/>
              <a:pathLst>
                <a:path h="495072" w="724174">
                  <a:moveTo>
                    <a:pt x="0" y="0"/>
                  </a:moveTo>
                  <a:lnTo>
                    <a:pt x="724173" y="0"/>
                  </a:lnTo>
                  <a:lnTo>
                    <a:pt x="724173" y="495071"/>
                  </a:lnTo>
                  <a:lnTo>
                    <a:pt x="0" y="49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66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3633738" y="5064998"/>
              <a:ext cx="599492" cy="596222"/>
            </a:xfrm>
            <a:custGeom>
              <a:avLst/>
              <a:gdLst/>
              <a:ahLst/>
              <a:cxnLst/>
              <a:rect r="r" b="b" t="t" l="l"/>
              <a:pathLst>
                <a:path h="596222" w="599492">
                  <a:moveTo>
                    <a:pt x="0" y="0"/>
                  </a:moveTo>
                  <a:lnTo>
                    <a:pt x="599491" y="0"/>
                  </a:lnTo>
                  <a:lnTo>
                    <a:pt x="599491" y="596222"/>
                  </a:lnTo>
                  <a:lnTo>
                    <a:pt x="0" y="596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669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1344173" y="4000509"/>
              <a:ext cx="491665" cy="704208"/>
            </a:xfrm>
            <a:custGeom>
              <a:avLst/>
              <a:gdLst/>
              <a:ahLst/>
              <a:cxnLst/>
              <a:rect r="r" b="b" t="t" l="l"/>
              <a:pathLst>
                <a:path h="704208" w="491665">
                  <a:moveTo>
                    <a:pt x="0" y="0"/>
                  </a:moveTo>
                  <a:lnTo>
                    <a:pt x="491665" y="0"/>
                  </a:lnTo>
                  <a:lnTo>
                    <a:pt x="49166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669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2627501" y="4040890"/>
              <a:ext cx="309851" cy="704208"/>
            </a:xfrm>
            <a:custGeom>
              <a:avLst/>
              <a:gdLst/>
              <a:ahLst/>
              <a:cxnLst/>
              <a:rect r="r" b="b" t="t" l="l"/>
              <a:pathLst>
                <a:path h="704208" w="309851">
                  <a:moveTo>
                    <a:pt x="0" y="0"/>
                  </a:moveTo>
                  <a:lnTo>
                    <a:pt x="309851" y="0"/>
                  </a:lnTo>
                  <a:lnTo>
                    <a:pt x="309851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6669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1" id="71"/>
            <p:cNvSpPr/>
            <p:nvPr/>
          </p:nvSpPr>
          <p:spPr>
            <a:xfrm flipH="false" flipV="false" rot="0">
              <a:off x="0" y="3037487"/>
              <a:ext cx="635122" cy="618955"/>
            </a:xfrm>
            <a:custGeom>
              <a:avLst/>
              <a:gdLst/>
              <a:ahLst/>
              <a:cxnLst/>
              <a:rect r="r" b="b" t="t" l="l"/>
              <a:pathLst>
                <a:path h="618955" w="635122">
                  <a:moveTo>
                    <a:pt x="0" y="0"/>
                  </a:moveTo>
                  <a:lnTo>
                    <a:pt x="635122" y="0"/>
                  </a:lnTo>
                  <a:lnTo>
                    <a:pt x="635122" y="618955"/>
                  </a:lnTo>
                  <a:lnTo>
                    <a:pt x="0" y="618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6669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2" id="72"/>
            <p:cNvSpPr/>
            <p:nvPr/>
          </p:nvSpPr>
          <p:spPr>
            <a:xfrm flipH="false" flipV="false" rot="0">
              <a:off x="3584293" y="4145386"/>
              <a:ext cx="698380" cy="495215"/>
            </a:xfrm>
            <a:custGeom>
              <a:avLst/>
              <a:gdLst/>
              <a:ahLst/>
              <a:cxnLst/>
              <a:rect r="r" b="b" t="t" l="l"/>
              <a:pathLst>
                <a:path h="495215" w="698380">
                  <a:moveTo>
                    <a:pt x="0" y="0"/>
                  </a:moveTo>
                  <a:lnTo>
                    <a:pt x="698381" y="0"/>
                  </a:lnTo>
                  <a:lnTo>
                    <a:pt x="698381" y="495215"/>
                  </a:lnTo>
                  <a:lnTo>
                    <a:pt x="0" y="495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6669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3" id="73"/>
            <p:cNvSpPr/>
            <p:nvPr/>
          </p:nvSpPr>
          <p:spPr>
            <a:xfrm flipH="false" flipV="false" rot="0">
              <a:off x="2518669" y="2978040"/>
              <a:ext cx="527516" cy="704208"/>
            </a:xfrm>
            <a:custGeom>
              <a:avLst/>
              <a:gdLst/>
              <a:ahLst/>
              <a:cxnLst/>
              <a:rect r="r" b="b" t="t" l="l"/>
              <a:pathLst>
                <a:path h="704208" w="527516">
                  <a:moveTo>
                    <a:pt x="0" y="0"/>
                  </a:moveTo>
                  <a:lnTo>
                    <a:pt x="527515" y="0"/>
                  </a:lnTo>
                  <a:lnTo>
                    <a:pt x="52751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6669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3702375" y="3027995"/>
              <a:ext cx="462216" cy="704208"/>
            </a:xfrm>
            <a:custGeom>
              <a:avLst/>
              <a:gdLst/>
              <a:ahLst/>
              <a:cxnLst/>
              <a:rect r="r" b="b" t="t" l="l"/>
              <a:pathLst>
                <a:path h="704208" w="462216">
                  <a:moveTo>
                    <a:pt x="0" y="0"/>
                  </a:moveTo>
                  <a:lnTo>
                    <a:pt x="462217" y="0"/>
                  </a:lnTo>
                  <a:lnTo>
                    <a:pt x="462217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6669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5" id="75"/>
            <p:cNvSpPr/>
            <p:nvPr/>
          </p:nvSpPr>
          <p:spPr>
            <a:xfrm flipH="false" flipV="false" rot="0">
              <a:off x="4564835" y="7024454"/>
              <a:ext cx="469899" cy="704208"/>
            </a:xfrm>
            <a:custGeom>
              <a:avLst/>
              <a:gdLst/>
              <a:ahLst/>
              <a:cxnLst/>
              <a:rect r="r" b="b" t="t" l="l"/>
              <a:pathLst>
                <a:path h="704208" w="469899">
                  <a:moveTo>
                    <a:pt x="0" y="0"/>
                  </a:moveTo>
                  <a:lnTo>
                    <a:pt x="469898" y="0"/>
                  </a:lnTo>
                  <a:lnTo>
                    <a:pt x="469898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66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6" id="76"/>
            <p:cNvSpPr/>
            <p:nvPr/>
          </p:nvSpPr>
          <p:spPr>
            <a:xfrm flipH="false" flipV="false" rot="0">
              <a:off x="5772266" y="6076918"/>
              <a:ext cx="572435" cy="604298"/>
            </a:xfrm>
            <a:custGeom>
              <a:avLst/>
              <a:gdLst/>
              <a:ahLst/>
              <a:cxnLst/>
              <a:rect r="r" b="b" t="t" l="l"/>
              <a:pathLst>
                <a:path h="604298" w="572435">
                  <a:moveTo>
                    <a:pt x="0" y="0"/>
                  </a:moveTo>
                  <a:lnTo>
                    <a:pt x="572435" y="0"/>
                  </a:lnTo>
                  <a:lnTo>
                    <a:pt x="572435" y="604298"/>
                  </a:lnTo>
                  <a:lnTo>
                    <a:pt x="0" y="6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66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7" id="77"/>
            <p:cNvSpPr/>
            <p:nvPr/>
          </p:nvSpPr>
          <p:spPr>
            <a:xfrm flipH="false" flipV="false" rot="0">
              <a:off x="4482223" y="8154489"/>
              <a:ext cx="681943" cy="530676"/>
            </a:xfrm>
            <a:custGeom>
              <a:avLst/>
              <a:gdLst/>
              <a:ahLst/>
              <a:cxnLst/>
              <a:rect r="r" b="b" t="t" l="l"/>
              <a:pathLst>
                <a:path h="530676" w="681943">
                  <a:moveTo>
                    <a:pt x="0" y="0"/>
                  </a:moveTo>
                  <a:lnTo>
                    <a:pt x="681943" y="0"/>
                  </a:lnTo>
                  <a:lnTo>
                    <a:pt x="681943" y="530676"/>
                  </a:lnTo>
                  <a:lnTo>
                    <a:pt x="0" y="53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66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8" id="78"/>
            <p:cNvSpPr/>
            <p:nvPr/>
          </p:nvSpPr>
          <p:spPr>
            <a:xfrm flipH="false" flipV="false" rot="0">
              <a:off x="5907546" y="8067723"/>
              <a:ext cx="281683" cy="704208"/>
            </a:xfrm>
            <a:custGeom>
              <a:avLst/>
              <a:gdLst/>
              <a:ahLst/>
              <a:cxnLst/>
              <a:rect r="r" b="b" t="t" l="l"/>
              <a:pathLst>
                <a:path h="704208" w="281683">
                  <a:moveTo>
                    <a:pt x="0" y="0"/>
                  </a:moveTo>
                  <a:lnTo>
                    <a:pt x="281683" y="0"/>
                  </a:lnTo>
                  <a:lnTo>
                    <a:pt x="281683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66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9" id="79"/>
            <p:cNvSpPr/>
            <p:nvPr/>
          </p:nvSpPr>
          <p:spPr>
            <a:xfrm flipH="false" flipV="false" rot="0">
              <a:off x="6902563" y="8172291"/>
              <a:ext cx="724174" cy="495072"/>
            </a:xfrm>
            <a:custGeom>
              <a:avLst/>
              <a:gdLst/>
              <a:ahLst/>
              <a:cxnLst/>
              <a:rect r="r" b="b" t="t" l="l"/>
              <a:pathLst>
                <a:path h="495072" w="724174">
                  <a:moveTo>
                    <a:pt x="0" y="0"/>
                  </a:moveTo>
                  <a:lnTo>
                    <a:pt x="724173" y="0"/>
                  </a:lnTo>
                  <a:lnTo>
                    <a:pt x="724173" y="495071"/>
                  </a:lnTo>
                  <a:lnTo>
                    <a:pt x="0" y="49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66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0" id="80"/>
            <p:cNvSpPr/>
            <p:nvPr/>
          </p:nvSpPr>
          <p:spPr>
            <a:xfrm flipH="false" flipV="false" rot="0">
              <a:off x="8115961" y="8088943"/>
              <a:ext cx="599492" cy="596222"/>
            </a:xfrm>
            <a:custGeom>
              <a:avLst/>
              <a:gdLst/>
              <a:ahLst/>
              <a:cxnLst/>
              <a:rect r="r" b="b" t="t" l="l"/>
              <a:pathLst>
                <a:path h="596222" w="599492">
                  <a:moveTo>
                    <a:pt x="0" y="0"/>
                  </a:moveTo>
                  <a:lnTo>
                    <a:pt x="599491" y="0"/>
                  </a:lnTo>
                  <a:lnTo>
                    <a:pt x="599491" y="596222"/>
                  </a:lnTo>
                  <a:lnTo>
                    <a:pt x="0" y="596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669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1" id="81"/>
            <p:cNvSpPr/>
            <p:nvPr/>
          </p:nvSpPr>
          <p:spPr>
            <a:xfrm flipH="false" flipV="false" rot="0">
              <a:off x="5826396" y="7024454"/>
              <a:ext cx="491665" cy="704208"/>
            </a:xfrm>
            <a:custGeom>
              <a:avLst/>
              <a:gdLst/>
              <a:ahLst/>
              <a:cxnLst/>
              <a:rect r="r" b="b" t="t" l="l"/>
              <a:pathLst>
                <a:path h="704208" w="491665">
                  <a:moveTo>
                    <a:pt x="0" y="0"/>
                  </a:moveTo>
                  <a:lnTo>
                    <a:pt x="491665" y="0"/>
                  </a:lnTo>
                  <a:lnTo>
                    <a:pt x="49166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669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2" id="82"/>
            <p:cNvSpPr/>
            <p:nvPr/>
          </p:nvSpPr>
          <p:spPr>
            <a:xfrm flipH="false" flipV="false" rot="0">
              <a:off x="7109724" y="7064835"/>
              <a:ext cx="309851" cy="704208"/>
            </a:xfrm>
            <a:custGeom>
              <a:avLst/>
              <a:gdLst/>
              <a:ahLst/>
              <a:cxnLst/>
              <a:rect r="r" b="b" t="t" l="l"/>
              <a:pathLst>
                <a:path h="704208" w="309851">
                  <a:moveTo>
                    <a:pt x="0" y="0"/>
                  </a:moveTo>
                  <a:lnTo>
                    <a:pt x="309851" y="0"/>
                  </a:lnTo>
                  <a:lnTo>
                    <a:pt x="309851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6669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3" id="83"/>
            <p:cNvSpPr/>
            <p:nvPr/>
          </p:nvSpPr>
          <p:spPr>
            <a:xfrm flipH="false" flipV="false" rot="0">
              <a:off x="4482223" y="6061432"/>
              <a:ext cx="635122" cy="618955"/>
            </a:xfrm>
            <a:custGeom>
              <a:avLst/>
              <a:gdLst/>
              <a:ahLst/>
              <a:cxnLst/>
              <a:rect r="r" b="b" t="t" l="l"/>
              <a:pathLst>
                <a:path h="618955" w="635122">
                  <a:moveTo>
                    <a:pt x="0" y="0"/>
                  </a:moveTo>
                  <a:lnTo>
                    <a:pt x="635122" y="0"/>
                  </a:lnTo>
                  <a:lnTo>
                    <a:pt x="635122" y="618955"/>
                  </a:lnTo>
                  <a:lnTo>
                    <a:pt x="0" y="618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6669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4" id="84"/>
            <p:cNvSpPr/>
            <p:nvPr/>
          </p:nvSpPr>
          <p:spPr>
            <a:xfrm flipH="false" flipV="false" rot="0">
              <a:off x="8066516" y="7169331"/>
              <a:ext cx="698380" cy="495215"/>
            </a:xfrm>
            <a:custGeom>
              <a:avLst/>
              <a:gdLst/>
              <a:ahLst/>
              <a:cxnLst/>
              <a:rect r="r" b="b" t="t" l="l"/>
              <a:pathLst>
                <a:path h="495215" w="698380">
                  <a:moveTo>
                    <a:pt x="0" y="0"/>
                  </a:moveTo>
                  <a:lnTo>
                    <a:pt x="698381" y="0"/>
                  </a:lnTo>
                  <a:lnTo>
                    <a:pt x="698381" y="495215"/>
                  </a:lnTo>
                  <a:lnTo>
                    <a:pt x="0" y="495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6669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5" id="85"/>
            <p:cNvSpPr/>
            <p:nvPr/>
          </p:nvSpPr>
          <p:spPr>
            <a:xfrm flipH="false" flipV="false" rot="0">
              <a:off x="7000892" y="6001985"/>
              <a:ext cx="527516" cy="704208"/>
            </a:xfrm>
            <a:custGeom>
              <a:avLst/>
              <a:gdLst/>
              <a:ahLst/>
              <a:cxnLst/>
              <a:rect r="r" b="b" t="t" l="l"/>
              <a:pathLst>
                <a:path h="704208" w="527516">
                  <a:moveTo>
                    <a:pt x="0" y="0"/>
                  </a:moveTo>
                  <a:lnTo>
                    <a:pt x="527515" y="0"/>
                  </a:lnTo>
                  <a:lnTo>
                    <a:pt x="52751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6669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6" id="86"/>
            <p:cNvSpPr/>
            <p:nvPr/>
          </p:nvSpPr>
          <p:spPr>
            <a:xfrm flipH="false" flipV="false" rot="0">
              <a:off x="8184598" y="6051940"/>
              <a:ext cx="462216" cy="704208"/>
            </a:xfrm>
            <a:custGeom>
              <a:avLst/>
              <a:gdLst/>
              <a:ahLst/>
              <a:cxnLst/>
              <a:rect r="r" b="b" t="t" l="l"/>
              <a:pathLst>
                <a:path h="704208" w="462216">
                  <a:moveTo>
                    <a:pt x="0" y="0"/>
                  </a:moveTo>
                  <a:lnTo>
                    <a:pt x="462217" y="0"/>
                  </a:lnTo>
                  <a:lnTo>
                    <a:pt x="462217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6669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7" id="87"/>
            <p:cNvSpPr/>
            <p:nvPr/>
          </p:nvSpPr>
          <p:spPr>
            <a:xfrm flipH="false" flipV="false" rot="0">
              <a:off x="9047058" y="7024454"/>
              <a:ext cx="469899" cy="704208"/>
            </a:xfrm>
            <a:custGeom>
              <a:avLst/>
              <a:gdLst/>
              <a:ahLst/>
              <a:cxnLst/>
              <a:rect r="r" b="b" t="t" l="l"/>
              <a:pathLst>
                <a:path h="704208" w="469899">
                  <a:moveTo>
                    <a:pt x="0" y="0"/>
                  </a:moveTo>
                  <a:lnTo>
                    <a:pt x="469898" y="0"/>
                  </a:lnTo>
                  <a:lnTo>
                    <a:pt x="469898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66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8" id="88"/>
            <p:cNvSpPr/>
            <p:nvPr/>
          </p:nvSpPr>
          <p:spPr>
            <a:xfrm flipH="false" flipV="false" rot="0">
              <a:off x="10254489" y="6076918"/>
              <a:ext cx="572435" cy="604298"/>
            </a:xfrm>
            <a:custGeom>
              <a:avLst/>
              <a:gdLst/>
              <a:ahLst/>
              <a:cxnLst/>
              <a:rect r="r" b="b" t="t" l="l"/>
              <a:pathLst>
                <a:path h="604298" w="572435">
                  <a:moveTo>
                    <a:pt x="0" y="0"/>
                  </a:moveTo>
                  <a:lnTo>
                    <a:pt x="572435" y="0"/>
                  </a:lnTo>
                  <a:lnTo>
                    <a:pt x="572435" y="604298"/>
                  </a:lnTo>
                  <a:lnTo>
                    <a:pt x="0" y="6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66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9" id="89"/>
            <p:cNvSpPr/>
            <p:nvPr/>
          </p:nvSpPr>
          <p:spPr>
            <a:xfrm flipH="false" flipV="false" rot="0">
              <a:off x="8964446" y="8154489"/>
              <a:ext cx="681943" cy="530676"/>
            </a:xfrm>
            <a:custGeom>
              <a:avLst/>
              <a:gdLst/>
              <a:ahLst/>
              <a:cxnLst/>
              <a:rect r="r" b="b" t="t" l="l"/>
              <a:pathLst>
                <a:path h="530676" w="681943">
                  <a:moveTo>
                    <a:pt x="0" y="0"/>
                  </a:moveTo>
                  <a:lnTo>
                    <a:pt x="681943" y="0"/>
                  </a:lnTo>
                  <a:lnTo>
                    <a:pt x="681943" y="530676"/>
                  </a:lnTo>
                  <a:lnTo>
                    <a:pt x="0" y="53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66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0" id="90"/>
            <p:cNvSpPr/>
            <p:nvPr/>
          </p:nvSpPr>
          <p:spPr>
            <a:xfrm flipH="false" flipV="false" rot="0">
              <a:off x="10389769" y="8067723"/>
              <a:ext cx="281683" cy="704208"/>
            </a:xfrm>
            <a:custGeom>
              <a:avLst/>
              <a:gdLst/>
              <a:ahLst/>
              <a:cxnLst/>
              <a:rect r="r" b="b" t="t" l="l"/>
              <a:pathLst>
                <a:path h="704208" w="281683">
                  <a:moveTo>
                    <a:pt x="0" y="0"/>
                  </a:moveTo>
                  <a:lnTo>
                    <a:pt x="281683" y="0"/>
                  </a:lnTo>
                  <a:lnTo>
                    <a:pt x="281683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66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1" id="91"/>
            <p:cNvSpPr/>
            <p:nvPr/>
          </p:nvSpPr>
          <p:spPr>
            <a:xfrm flipH="false" flipV="false" rot="0">
              <a:off x="11384786" y="8172291"/>
              <a:ext cx="724174" cy="495072"/>
            </a:xfrm>
            <a:custGeom>
              <a:avLst/>
              <a:gdLst/>
              <a:ahLst/>
              <a:cxnLst/>
              <a:rect r="r" b="b" t="t" l="l"/>
              <a:pathLst>
                <a:path h="495072" w="724174">
                  <a:moveTo>
                    <a:pt x="0" y="0"/>
                  </a:moveTo>
                  <a:lnTo>
                    <a:pt x="724173" y="0"/>
                  </a:lnTo>
                  <a:lnTo>
                    <a:pt x="724173" y="495071"/>
                  </a:lnTo>
                  <a:lnTo>
                    <a:pt x="0" y="49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66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2" id="92"/>
            <p:cNvSpPr/>
            <p:nvPr/>
          </p:nvSpPr>
          <p:spPr>
            <a:xfrm flipH="false" flipV="false" rot="0">
              <a:off x="12598184" y="8088943"/>
              <a:ext cx="599492" cy="596222"/>
            </a:xfrm>
            <a:custGeom>
              <a:avLst/>
              <a:gdLst/>
              <a:ahLst/>
              <a:cxnLst/>
              <a:rect r="r" b="b" t="t" l="l"/>
              <a:pathLst>
                <a:path h="596222" w="599492">
                  <a:moveTo>
                    <a:pt x="0" y="0"/>
                  </a:moveTo>
                  <a:lnTo>
                    <a:pt x="599491" y="0"/>
                  </a:lnTo>
                  <a:lnTo>
                    <a:pt x="599491" y="596222"/>
                  </a:lnTo>
                  <a:lnTo>
                    <a:pt x="0" y="596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669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3" id="93"/>
            <p:cNvSpPr/>
            <p:nvPr/>
          </p:nvSpPr>
          <p:spPr>
            <a:xfrm flipH="false" flipV="false" rot="0">
              <a:off x="10308619" y="7024454"/>
              <a:ext cx="491665" cy="704208"/>
            </a:xfrm>
            <a:custGeom>
              <a:avLst/>
              <a:gdLst/>
              <a:ahLst/>
              <a:cxnLst/>
              <a:rect r="r" b="b" t="t" l="l"/>
              <a:pathLst>
                <a:path h="704208" w="491665">
                  <a:moveTo>
                    <a:pt x="0" y="0"/>
                  </a:moveTo>
                  <a:lnTo>
                    <a:pt x="491665" y="0"/>
                  </a:lnTo>
                  <a:lnTo>
                    <a:pt x="49166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669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4" id="94"/>
            <p:cNvSpPr/>
            <p:nvPr/>
          </p:nvSpPr>
          <p:spPr>
            <a:xfrm flipH="false" flipV="false" rot="0">
              <a:off x="11591947" y="7064835"/>
              <a:ext cx="309851" cy="704208"/>
            </a:xfrm>
            <a:custGeom>
              <a:avLst/>
              <a:gdLst/>
              <a:ahLst/>
              <a:cxnLst/>
              <a:rect r="r" b="b" t="t" l="l"/>
              <a:pathLst>
                <a:path h="704208" w="309851">
                  <a:moveTo>
                    <a:pt x="0" y="0"/>
                  </a:moveTo>
                  <a:lnTo>
                    <a:pt x="309851" y="0"/>
                  </a:lnTo>
                  <a:lnTo>
                    <a:pt x="309851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6669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5" id="95"/>
            <p:cNvSpPr/>
            <p:nvPr/>
          </p:nvSpPr>
          <p:spPr>
            <a:xfrm flipH="false" flipV="false" rot="0">
              <a:off x="8964446" y="6061432"/>
              <a:ext cx="635122" cy="618955"/>
            </a:xfrm>
            <a:custGeom>
              <a:avLst/>
              <a:gdLst/>
              <a:ahLst/>
              <a:cxnLst/>
              <a:rect r="r" b="b" t="t" l="l"/>
              <a:pathLst>
                <a:path h="618955" w="635122">
                  <a:moveTo>
                    <a:pt x="0" y="0"/>
                  </a:moveTo>
                  <a:lnTo>
                    <a:pt x="635122" y="0"/>
                  </a:lnTo>
                  <a:lnTo>
                    <a:pt x="635122" y="618955"/>
                  </a:lnTo>
                  <a:lnTo>
                    <a:pt x="0" y="618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6669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6" id="96"/>
            <p:cNvSpPr/>
            <p:nvPr/>
          </p:nvSpPr>
          <p:spPr>
            <a:xfrm flipH="false" flipV="false" rot="0">
              <a:off x="12548739" y="7169331"/>
              <a:ext cx="698380" cy="495215"/>
            </a:xfrm>
            <a:custGeom>
              <a:avLst/>
              <a:gdLst/>
              <a:ahLst/>
              <a:cxnLst/>
              <a:rect r="r" b="b" t="t" l="l"/>
              <a:pathLst>
                <a:path h="495215" w="698380">
                  <a:moveTo>
                    <a:pt x="0" y="0"/>
                  </a:moveTo>
                  <a:lnTo>
                    <a:pt x="698381" y="0"/>
                  </a:lnTo>
                  <a:lnTo>
                    <a:pt x="698381" y="495215"/>
                  </a:lnTo>
                  <a:lnTo>
                    <a:pt x="0" y="495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6669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7" id="97"/>
            <p:cNvSpPr/>
            <p:nvPr/>
          </p:nvSpPr>
          <p:spPr>
            <a:xfrm flipH="false" flipV="false" rot="0">
              <a:off x="11483115" y="6001985"/>
              <a:ext cx="527516" cy="704208"/>
            </a:xfrm>
            <a:custGeom>
              <a:avLst/>
              <a:gdLst/>
              <a:ahLst/>
              <a:cxnLst/>
              <a:rect r="r" b="b" t="t" l="l"/>
              <a:pathLst>
                <a:path h="704208" w="527516">
                  <a:moveTo>
                    <a:pt x="0" y="0"/>
                  </a:moveTo>
                  <a:lnTo>
                    <a:pt x="527515" y="0"/>
                  </a:lnTo>
                  <a:lnTo>
                    <a:pt x="52751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6669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8" id="98"/>
            <p:cNvSpPr/>
            <p:nvPr/>
          </p:nvSpPr>
          <p:spPr>
            <a:xfrm flipH="false" flipV="false" rot="0">
              <a:off x="12666821" y="6051940"/>
              <a:ext cx="462216" cy="704208"/>
            </a:xfrm>
            <a:custGeom>
              <a:avLst/>
              <a:gdLst/>
              <a:ahLst/>
              <a:cxnLst/>
              <a:rect r="r" b="b" t="t" l="l"/>
              <a:pathLst>
                <a:path h="704208" w="462216">
                  <a:moveTo>
                    <a:pt x="0" y="0"/>
                  </a:moveTo>
                  <a:lnTo>
                    <a:pt x="462217" y="0"/>
                  </a:lnTo>
                  <a:lnTo>
                    <a:pt x="462217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6669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9" id="99"/>
            <p:cNvSpPr/>
            <p:nvPr/>
          </p:nvSpPr>
          <p:spPr>
            <a:xfrm flipH="false" flipV="false" rot="0">
              <a:off x="82612" y="7024454"/>
              <a:ext cx="469899" cy="704208"/>
            </a:xfrm>
            <a:custGeom>
              <a:avLst/>
              <a:gdLst/>
              <a:ahLst/>
              <a:cxnLst/>
              <a:rect r="r" b="b" t="t" l="l"/>
              <a:pathLst>
                <a:path h="704208" w="469899">
                  <a:moveTo>
                    <a:pt x="0" y="0"/>
                  </a:moveTo>
                  <a:lnTo>
                    <a:pt x="469898" y="0"/>
                  </a:lnTo>
                  <a:lnTo>
                    <a:pt x="469898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66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0" id="100"/>
            <p:cNvSpPr/>
            <p:nvPr/>
          </p:nvSpPr>
          <p:spPr>
            <a:xfrm flipH="false" flipV="false" rot="0">
              <a:off x="1290043" y="6076918"/>
              <a:ext cx="572435" cy="604298"/>
            </a:xfrm>
            <a:custGeom>
              <a:avLst/>
              <a:gdLst/>
              <a:ahLst/>
              <a:cxnLst/>
              <a:rect r="r" b="b" t="t" l="l"/>
              <a:pathLst>
                <a:path h="604298" w="572435">
                  <a:moveTo>
                    <a:pt x="0" y="0"/>
                  </a:moveTo>
                  <a:lnTo>
                    <a:pt x="572435" y="0"/>
                  </a:lnTo>
                  <a:lnTo>
                    <a:pt x="572435" y="604298"/>
                  </a:lnTo>
                  <a:lnTo>
                    <a:pt x="0" y="6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66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1" id="101"/>
            <p:cNvSpPr/>
            <p:nvPr/>
          </p:nvSpPr>
          <p:spPr>
            <a:xfrm flipH="false" flipV="false" rot="0">
              <a:off x="0" y="8154489"/>
              <a:ext cx="681943" cy="530676"/>
            </a:xfrm>
            <a:custGeom>
              <a:avLst/>
              <a:gdLst/>
              <a:ahLst/>
              <a:cxnLst/>
              <a:rect r="r" b="b" t="t" l="l"/>
              <a:pathLst>
                <a:path h="530676" w="681943">
                  <a:moveTo>
                    <a:pt x="0" y="0"/>
                  </a:moveTo>
                  <a:lnTo>
                    <a:pt x="681943" y="0"/>
                  </a:lnTo>
                  <a:lnTo>
                    <a:pt x="681943" y="530676"/>
                  </a:lnTo>
                  <a:lnTo>
                    <a:pt x="0" y="53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66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2" id="102"/>
            <p:cNvSpPr/>
            <p:nvPr/>
          </p:nvSpPr>
          <p:spPr>
            <a:xfrm flipH="false" flipV="false" rot="0">
              <a:off x="1425323" y="8067723"/>
              <a:ext cx="281683" cy="704208"/>
            </a:xfrm>
            <a:custGeom>
              <a:avLst/>
              <a:gdLst/>
              <a:ahLst/>
              <a:cxnLst/>
              <a:rect r="r" b="b" t="t" l="l"/>
              <a:pathLst>
                <a:path h="704208" w="281683">
                  <a:moveTo>
                    <a:pt x="0" y="0"/>
                  </a:moveTo>
                  <a:lnTo>
                    <a:pt x="281683" y="0"/>
                  </a:lnTo>
                  <a:lnTo>
                    <a:pt x="281683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66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3" id="103"/>
            <p:cNvSpPr/>
            <p:nvPr/>
          </p:nvSpPr>
          <p:spPr>
            <a:xfrm flipH="false" flipV="false" rot="0">
              <a:off x="2420340" y="8172291"/>
              <a:ext cx="724174" cy="495072"/>
            </a:xfrm>
            <a:custGeom>
              <a:avLst/>
              <a:gdLst/>
              <a:ahLst/>
              <a:cxnLst/>
              <a:rect r="r" b="b" t="t" l="l"/>
              <a:pathLst>
                <a:path h="495072" w="724174">
                  <a:moveTo>
                    <a:pt x="0" y="0"/>
                  </a:moveTo>
                  <a:lnTo>
                    <a:pt x="724173" y="0"/>
                  </a:lnTo>
                  <a:lnTo>
                    <a:pt x="724173" y="495071"/>
                  </a:lnTo>
                  <a:lnTo>
                    <a:pt x="0" y="49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66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4" id="104"/>
            <p:cNvSpPr/>
            <p:nvPr/>
          </p:nvSpPr>
          <p:spPr>
            <a:xfrm flipH="false" flipV="false" rot="0">
              <a:off x="3633738" y="8088943"/>
              <a:ext cx="599492" cy="596222"/>
            </a:xfrm>
            <a:custGeom>
              <a:avLst/>
              <a:gdLst/>
              <a:ahLst/>
              <a:cxnLst/>
              <a:rect r="r" b="b" t="t" l="l"/>
              <a:pathLst>
                <a:path h="596222" w="599492">
                  <a:moveTo>
                    <a:pt x="0" y="0"/>
                  </a:moveTo>
                  <a:lnTo>
                    <a:pt x="599491" y="0"/>
                  </a:lnTo>
                  <a:lnTo>
                    <a:pt x="599491" y="596222"/>
                  </a:lnTo>
                  <a:lnTo>
                    <a:pt x="0" y="596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669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5" id="105"/>
            <p:cNvSpPr/>
            <p:nvPr/>
          </p:nvSpPr>
          <p:spPr>
            <a:xfrm flipH="false" flipV="false" rot="0">
              <a:off x="1344173" y="7024454"/>
              <a:ext cx="491665" cy="704208"/>
            </a:xfrm>
            <a:custGeom>
              <a:avLst/>
              <a:gdLst/>
              <a:ahLst/>
              <a:cxnLst/>
              <a:rect r="r" b="b" t="t" l="l"/>
              <a:pathLst>
                <a:path h="704208" w="491665">
                  <a:moveTo>
                    <a:pt x="0" y="0"/>
                  </a:moveTo>
                  <a:lnTo>
                    <a:pt x="491665" y="0"/>
                  </a:lnTo>
                  <a:lnTo>
                    <a:pt x="49166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669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6" id="106"/>
            <p:cNvSpPr/>
            <p:nvPr/>
          </p:nvSpPr>
          <p:spPr>
            <a:xfrm flipH="false" flipV="false" rot="0">
              <a:off x="2627501" y="7064835"/>
              <a:ext cx="309851" cy="704208"/>
            </a:xfrm>
            <a:custGeom>
              <a:avLst/>
              <a:gdLst/>
              <a:ahLst/>
              <a:cxnLst/>
              <a:rect r="r" b="b" t="t" l="l"/>
              <a:pathLst>
                <a:path h="704208" w="309851">
                  <a:moveTo>
                    <a:pt x="0" y="0"/>
                  </a:moveTo>
                  <a:lnTo>
                    <a:pt x="309851" y="0"/>
                  </a:lnTo>
                  <a:lnTo>
                    <a:pt x="309851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6669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7" id="107"/>
            <p:cNvSpPr/>
            <p:nvPr/>
          </p:nvSpPr>
          <p:spPr>
            <a:xfrm flipH="false" flipV="false" rot="0">
              <a:off x="0" y="6061432"/>
              <a:ext cx="635122" cy="618955"/>
            </a:xfrm>
            <a:custGeom>
              <a:avLst/>
              <a:gdLst/>
              <a:ahLst/>
              <a:cxnLst/>
              <a:rect r="r" b="b" t="t" l="l"/>
              <a:pathLst>
                <a:path h="618955" w="635122">
                  <a:moveTo>
                    <a:pt x="0" y="0"/>
                  </a:moveTo>
                  <a:lnTo>
                    <a:pt x="635122" y="0"/>
                  </a:lnTo>
                  <a:lnTo>
                    <a:pt x="635122" y="618955"/>
                  </a:lnTo>
                  <a:lnTo>
                    <a:pt x="0" y="618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6669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8" id="108"/>
            <p:cNvSpPr/>
            <p:nvPr/>
          </p:nvSpPr>
          <p:spPr>
            <a:xfrm flipH="false" flipV="false" rot="0">
              <a:off x="3584293" y="7169331"/>
              <a:ext cx="698380" cy="495215"/>
            </a:xfrm>
            <a:custGeom>
              <a:avLst/>
              <a:gdLst/>
              <a:ahLst/>
              <a:cxnLst/>
              <a:rect r="r" b="b" t="t" l="l"/>
              <a:pathLst>
                <a:path h="495215" w="698380">
                  <a:moveTo>
                    <a:pt x="0" y="0"/>
                  </a:moveTo>
                  <a:lnTo>
                    <a:pt x="698381" y="0"/>
                  </a:lnTo>
                  <a:lnTo>
                    <a:pt x="698381" y="495215"/>
                  </a:lnTo>
                  <a:lnTo>
                    <a:pt x="0" y="495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6669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9" id="109"/>
            <p:cNvSpPr/>
            <p:nvPr/>
          </p:nvSpPr>
          <p:spPr>
            <a:xfrm flipH="false" flipV="false" rot="0">
              <a:off x="2518669" y="6001985"/>
              <a:ext cx="527516" cy="704208"/>
            </a:xfrm>
            <a:custGeom>
              <a:avLst/>
              <a:gdLst/>
              <a:ahLst/>
              <a:cxnLst/>
              <a:rect r="r" b="b" t="t" l="l"/>
              <a:pathLst>
                <a:path h="704208" w="527516">
                  <a:moveTo>
                    <a:pt x="0" y="0"/>
                  </a:moveTo>
                  <a:lnTo>
                    <a:pt x="527515" y="0"/>
                  </a:lnTo>
                  <a:lnTo>
                    <a:pt x="52751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6669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0" id="110"/>
            <p:cNvSpPr/>
            <p:nvPr/>
          </p:nvSpPr>
          <p:spPr>
            <a:xfrm flipH="false" flipV="false" rot="0">
              <a:off x="3702375" y="6051940"/>
              <a:ext cx="462216" cy="704208"/>
            </a:xfrm>
            <a:custGeom>
              <a:avLst/>
              <a:gdLst/>
              <a:ahLst/>
              <a:cxnLst/>
              <a:rect r="r" b="b" t="t" l="l"/>
              <a:pathLst>
                <a:path h="704208" w="462216">
                  <a:moveTo>
                    <a:pt x="0" y="0"/>
                  </a:moveTo>
                  <a:lnTo>
                    <a:pt x="462217" y="0"/>
                  </a:lnTo>
                  <a:lnTo>
                    <a:pt x="462217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6669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1" id="111"/>
            <p:cNvSpPr/>
            <p:nvPr/>
          </p:nvSpPr>
          <p:spPr>
            <a:xfrm flipH="false" flipV="false" rot="0">
              <a:off x="4564835" y="10002494"/>
              <a:ext cx="469899" cy="704208"/>
            </a:xfrm>
            <a:custGeom>
              <a:avLst/>
              <a:gdLst/>
              <a:ahLst/>
              <a:cxnLst/>
              <a:rect r="r" b="b" t="t" l="l"/>
              <a:pathLst>
                <a:path h="704208" w="469899">
                  <a:moveTo>
                    <a:pt x="0" y="0"/>
                  </a:moveTo>
                  <a:lnTo>
                    <a:pt x="469898" y="0"/>
                  </a:lnTo>
                  <a:lnTo>
                    <a:pt x="469898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66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2" id="112"/>
            <p:cNvSpPr/>
            <p:nvPr/>
          </p:nvSpPr>
          <p:spPr>
            <a:xfrm flipH="false" flipV="false" rot="0">
              <a:off x="5772266" y="9054958"/>
              <a:ext cx="572435" cy="604298"/>
            </a:xfrm>
            <a:custGeom>
              <a:avLst/>
              <a:gdLst/>
              <a:ahLst/>
              <a:cxnLst/>
              <a:rect r="r" b="b" t="t" l="l"/>
              <a:pathLst>
                <a:path h="604298" w="572435">
                  <a:moveTo>
                    <a:pt x="0" y="0"/>
                  </a:moveTo>
                  <a:lnTo>
                    <a:pt x="572435" y="0"/>
                  </a:lnTo>
                  <a:lnTo>
                    <a:pt x="572435" y="604298"/>
                  </a:lnTo>
                  <a:lnTo>
                    <a:pt x="0" y="6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66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3" id="113"/>
            <p:cNvSpPr/>
            <p:nvPr/>
          </p:nvSpPr>
          <p:spPr>
            <a:xfrm flipH="false" flipV="false" rot="0">
              <a:off x="4482223" y="11132529"/>
              <a:ext cx="681943" cy="530676"/>
            </a:xfrm>
            <a:custGeom>
              <a:avLst/>
              <a:gdLst/>
              <a:ahLst/>
              <a:cxnLst/>
              <a:rect r="r" b="b" t="t" l="l"/>
              <a:pathLst>
                <a:path h="530676" w="681943">
                  <a:moveTo>
                    <a:pt x="0" y="0"/>
                  </a:moveTo>
                  <a:lnTo>
                    <a:pt x="681943" y="0"/>
                  </a:lnTo>
                  <a:lnTo>
                    <a:pt x="681943" y="530676"/>
                  </a:lnTo>
                  <a:lnTo>
                    <a:pt x="0" y="53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66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4" id="114"/>
            <p:cNvSpPr/>
            <p:nvPr/>
          </p:nvSpPr>
          <p:spPr>
            <a:xfrm flipH="false" flipV="false" rot="0">
              <a:off x="5907546" y="11045763"/>
              <a:ext cx="281683" cy="704208"/>
            </a:xfrm>
            <a:custGeom>
              <a:avLst/>
              <a:gdLst/>
              <a:ahLst/>
              <a:cxnLst/>
              <a:rect r="r" b="b" t="t" l="l"/>
              <a:pathLst>
                <a:path h="704208" w="281683">
                  <a:moveTo>
                    <a:pt x="0" y="0"/>
                  </a:moveTo>
                  <a:lnTo>
                    <a:pt x="281683" y="0"/>
                  </a:lnTo>
                  <a:lnTo>
                    <a:pt x="281683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66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5" id="115"/>
            <p:cNvSpPr/>
            <p:nvPr/>
          </p:nvSpPr>
          <p:spPr>
            <a:xfrm flipH="false" flipV="false" rot="0">
              <a:off x="6902563" y="11150331"/>
              <a:ext cx="724174" cy="495072"/>
            </a:xfrm>
            <a:custGeom>
              <a:avLst/>
              <a:gdLst/>
              <a:ahLst/>
              <a:cxnLst/>
              <a:rect r="r" b="b" t="t" l="l"/>
              <a:pathLst>
                <a:path h="495072" w="724174">
                  <a:moveTo>
                    <a:pt x="0" y="0"/>
                  </a:moveTo>
                  <a:lnTo>
                    <a:pt x="724173" y="0"/>
                  </a:lnTo>
                  <a:lnTo>
                    <a:pt x="724173" y="495072"/>
                  </a:lnTo>
                  <a:lnTo>
                    <a:pt x="0" y="495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66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6" id="116"/>
            <p:cNvSpPr/>
            <p:nvPr/>
          </p:nvSpPr>
          <p:spPr>
            <a:xfrm flipH="false" flipV="false" rot="0">
              <a:off x="8115961" y="11066983"/>
              <a:ext cx="599492" cy="596222"/>
            </a:xfrm>
            <a:custGeom>
              <a:avLst/>
              <a:gdLst/>
              <a:ahLst/>
              <a:cxnLst/>
              <a:rect r="r" b="b" t="t" l="l"/>
              <a:pathLst>
                <a:path h="596222" w="599492">
                  <a:moveTo>
                    <a:pt x="0" y="0"/>
                  </a:moveTo>
                  <a:lnTo>
                    <a:pt x="599491" y="0"/>
                  </a:lnTo>
                  <a:lnTo>
                    <a:pt x="599491" y="596222"/>
                  </a:lnTo>
                  <a:lnTo>
                    <a:pt x="0" y="596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669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7" id="117"/>
            <p:cNvSpPr/>
            <p:nvPr/>
          </p:nvSpPr>
          <p:spPr>
            <a:xfrm flipH="false" flipV="false" rot="0">
              <a:off x="5826396" y="10002494"/>
              <a:ext cx="491665" cy="704208"/>
            </a:xfrm>
            <a:custGeom>
              <a:avLst/>
              <a:gdLst/>
              <a:ahLst/>
              <a:cxnLst/>
              <a:rect r="r" b="b" t="t" l="l"/>
              <a:pathLst>
                <a:path h="704208" w="491665">
                  <a:moveTo>
                    <a:pt x="0" y="0"/>
                  </a:moveTo>
                  <a:lnTo>
                    <a:pt x="491665" y="0"/>
                  </a:lnTo>
                  <a:lnTo>
                    <a:pt x="49166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669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8" id="118"/>
            <p:cNvSpPr/>
            <p:nvPr/>
          </p:nvSpPr>
          <p:spPr>
            <a:xfrm flipH="false" flipV="false" rot="0">
              <a:off x="7109724" y="10042875"/>
              <a:ext cx="309851" cy="704208"/>
            </a:xfrm>
            <a:custGeom>
              <a:avLst/>
              <a:gdLst/>
              <a:ahLst/>
              <a:cxnLst/>
              <a:rect r="r" b="b" t="t" l="l"/>
              <a:pathLst>
                <a:path h="704208" w="309851">
                  <a:moveTo>
                    <a:pt x="0" y="0"/>
                  </a:moveTo>
                  <a:lnTo>
                    <a:pt x="309851" y="0"/>
                  </a:lnTo>
                  <a:lnTo>
                    <a:pt x="309851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6669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9" id="119"/>
            <p:cNvSpPr/>
            <p:nvPr/>
          </p:nvSpPr>
          <p:spPr>
            <a:xfrm flipH="false" flipV="false" rot="0">
              <a:off x="4482223" y="9039472"/>
              <a:ext cx="635122" cy="618955"/>
            </a:xfrm>
            <a:custGeom>
              <a:avLst/>
              <a:gdLst/>
              <a:ahLst/>
              <a:cxnLst/>
              <a:rect r="r" b="b" t="t" l="l"/>
              <a:pathLst>
                <a:path h="618955" w="635122">
                  <a:moveTo>
                    <a:pt x="0" y="0"/>
                  </a:moveTo>
                  <a:lnTo>
                    <a:pt x="635122" y="0"/>
                  </a:lnTo>
                  <a:lnTo>
                    <a:pt x="635122" y="618955"/>
                  </a:lnTo>
                  <a:lnTo>
                    <a:pt x="0" y="618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6669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0" id="120"/>
            <p:cNvSpPr/>
            <p:nvPr/>
          </p:nvSpPr>
          <p:spPr>
            <a:xfrm flipH="false" flipV="false" rot="0">
              <a:off x="8066516" y="10147371"/>
              <a:ext cx="698380" cy="495215"/>
            </a:xfrm>
            <a:custGeom>
              <a:avLst/>
              <a:gdLst/>
              <a:ahLst/>
              <a:cxnLst/>
              <a:rect r="r" b="b" t="t" l="l"/>
              <a:pathLst>
                <a:path h="495215" w="698380">
                  <a:moveTo>
                    <a:pt x="0" y="0"/>
                  </a:moveTo>
                  <a:lnTo>
                    <a:pt x="698381" y="0"/>
                  </a:lnTo>
                  <a:lnTo>
                    <a:pt x="698381" y="495216"/>
                  </a:lnTo>
                  <a:lnTo>
                    <a:pt x="0" y="495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6669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1" id="121"/>
            <p:cNvSpPr/>
            <p:nvPr/>
          </p:nvSpPr>
          <p:spPr>
            <a:xfrm flipH="false" flipV="false" rot="0">
              <a:off x="7000892" y="8980026"/>
              <a:ext cx="527516" cy="704208"/>
            </a:xfrm>
            <a:custGeom>
              <a:avLst/>
              <a:gdLst/>
              <a:ahLst/>
              <a:cxnLst/>
              <a:rect r="r" b="b" t="t" l="l"/>
              <a:pathLst>
                <a:path h="704208" w="527516">
                  <a:moveTo>
                    <a:pt x="0" y="0"/>
                  </a:moveTo>
                  <a:lnTo>
                    <a:pt x="527515" y="0"/>
                  </a:lnTo>
                  <a:lnTo>
                    <a:pt x="527515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6669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2" id="122"/>
            <p:cNvSpPr/>
            <p:nvPr/>
          </p:nvSpPr>
          <p:spPr>
            <a:xfrm flipH="false" flipV="false" rot="0">
              <a:off x="8184598" y="9029981"/>
              <a:ext cx="462216" cy="704208"/>
            </a:xfrm>
            <a:custGeom>
              <a:avLst/>
              <a:gdLst/>
              <a:ahLst/>
              <a:cxnLst/>
              <a:rect r="r" b="b" t="t" l="l"/>
              <a:pathLst>
                <a:path h="704208" w="462216">
                  <a:moveTo>
                    <a:pt x="0" y="0"/>
                  </a:moveTo>
                  <a:lnTo>
                    <a:pt x="462217" y="0"/>
                  </a:lnTo>
                  <a:lnTo>
                    <a:pt x="462217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6669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3" id="123"/>
            <p:cNvSpPr/>
            <p:nvPr/>
          </p:nvSpPr>
          <p:spPr>
            <a:xfrm flipH="false" flipV="false" rot="0">
              <a:off x="9047058" y="10002494"/>
              <a:ext cx="469899" cy="704208"/>
            </a:xfrm>
            <a:custGeom>
              <a:avLst/>
              <a:gdLst/>
              <a:ahLst/>
              <a:cxnLst/>
              <a:rect r="r" b="b" t="t" l="l"/>
              <a:pathLst>
                <a:path h="704208" w="469899">
                  <a:moveTo>
                    <a:pt x="0" y="0"/>
                  </a:moveTo>
                  <a:lnTo>
                    <a:pt x="469898" y="0"/>
                  </a:lnTo>
                  <a:lnTo>
                    <a:pt x="469898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66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4" id="124"/>
            <p:cNvSpPr/>
            <p:nvPr/>
          </p:nvSpPr>
          <p:spPr>
            <a:xfrm flipH="false" flipV="false" rot="0">
              <a:off x="10254489" y="9054958"/>
              <a:ext cx="572435" cy="604298"/>
            </a:xfrm>
            <a:custGeom>
              <a:avLst/>
              <a:gdLst/>
              <a:ahLst/>
              <a:cxnLst/>
              <a:rect r="r" b="b" t="t" l="l"/>
              <a:pathLst>
                <a:path h="604298" w="572435">
                  <a:moveTo>
                    <a:pt x="0" y="0"/>
                  </a:moveTo>
                  <a:lnTo>
                    <a:pt x="572435" y="0"/>
                  </a:lnTo>
                  <a:lnTo>
                    <a:pt x="572435" y="604298"/>
                  </a:lnTo>
                  <a:lnTo>
                    <a:pt x="0" y="6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66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5" id="125"/>
            <p:cNvSpPr/>
            <p:nvPr/>
          </p:nvSpPr>
          <p:spPr>
            <a:xfrm flipH="false" flipV="false" rot="0">
              <a:off x="8964446" y="11132529"/>
              <a:ext cx="681943" cy="530676"/>
            </a:xfrm>
            <a:custGeom>
              <a:avLst/>
              <a:gdLst/>
              <a:ahLst/>
              <a:cxnLst/>
              <a:rect r="r" b="b" t="t" l="l"/>
              <a:pathLst>
                <a:path h="530676" w="681943">
                  <a:moveTo>
                    <a:pt x="0" y="0"/>
                  </a:moveTo>
                  <a:lnTo>
                    <a:pt x="681943" y="0"/>
                  </a:lnTo>
                  <a:lnTo>
                    <a:pt x="681943" y="530676"/>
                  </a:lnTo>
                  <a:lnTo>
                    <a:pt x="0" y="53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66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6" id="126"/>
            <p:cNvSpPr/>
            <p:nvPr/>
          </p:nvSpPr>
          <p:spPr>
            <a:xfrm flipH="false" flipV="false" rot="0">
              <a:off x="10389769" y="11045763"/>
              <a:ext cx="281683" cy="704208"/>
            </a:xfrm>
            <a:custGeom>
              <a:avLst/>
              <a:gdLst/>
              <a:ahLst/>
              <a:cxnLst/>
              <a:rect r="r" b="b" t="t" l="l"/>
              <a:pathLst>
                <a:path h="704208" w="281683">
                  <a:moveTo>
                    <a:pt x="0" y="0"/>
                  </a:moveTo>
                  <a:lnTo>
                    <a:pt x="281683" y="0"/>
                  </a:lnTo>
                  <a:lnTo>
                    <a:pt x="281683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66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7" id="127"/>
            <p:cNvSpPr/>
            <p:nvPr/>
          </p:nvSpPr>
          <p:spPr>
            <a:xfrm flipH="false" flipV="false" rot="0">
              <a:off x="11384786" y="11150331"/>
              <a:ext cx="724174" cy="495072"/>
            </a:xfrm>
            <a:custGeom>
              <a:avLst/>
              <a:gdLst/>
              <a:ahLst/>
              <a:cxnLst/>
              <a:rect r="r" b="b" t="t" l="l"/>
              <a:pathLst>
                <a:path h="495072" w="724174">
                  <a:moveTo>
                    <a:pt x="0" y="0"/>
                  </a:moveTo>
                  <a:lnTo>
                    <a:pt x="724173" y="0"/>
                  </a:lnTo>
                  <a:lnTo>
                    <a:pt x="724173" y="495072"/>
                  </a:lnTo>
                  <a:lnTo>
                    <a:pt x="0" y="495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66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8" id="128"/>
            <p:cNvSpPr/>
            <p:nvPr/>
          </p:nvSpPr>
          <p:spPr>
            <a:xfrm flipH="false" flipV="false" rot="0">
              <a:off x="12598184" y="11066983"/>
              <a:ext cx="599492" cy="596222"/>
            </a:xfrm>
            <a:custGeom>
              <a:avLst/>
              <a:gdLst/>
              <a:ahLst/>
              <a:cxnLst/>
              <a:rect r="r" b="b" t="t" l="l"/>
              <a:pathLst>
                <a:path h="596222" w="599492">
                  <a:moveTo>
                    <a:pt x="0" y="0"/>
                  </a:moveTo>
                  <a:lnTo>
                    <a:pt x="599491" y="0"/>
                  </a:lnTo>
                  <a:lnTo>
                    <a:pt x="599491" y="596222"/>
                  </a:lnTo>
                  <a:lnTo>
                    <a:pt x="0" y="596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669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9" id="129"/>
            <p:cNvSpPr/>
            <p:nvPr/>
          </p:nvSpPr>
          <p:spPr>
            <a:xfrm flipH="false" flipV="false" rot="0">
              <a:off x="10308619" y="10002494"/>
              <a:ext cx="491665" cy="704208"/>
            </a:xfrm>
            <a:custGeom>
              <a:avLst/>
              <a:gdLst/>
              <a:ahLst/>
              <a:cxnLst/>
              <a:rect r="r" b="b" t="t" l="l"/>
              <a:pathLst>
                <a:path h="704208" w="491665">
                  <a:moveTo>
                    <a:pt x="0" y="0"/>
                  </a:moveTo>
                  <a:lnTo>
                    <a:pt x="491665" y="0"/>
                  </a:lnTo>
                  <a:lnTo>
                    <a:pt x="49166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669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0" id="130"/>
            <p:cNvSpPr/>
            <p:nvPr/>
          </p:nvSpPr>
          <p:spPr>
            <a:xfrm flipH="false" flipV="false" rot="0">
              <a:off x="11591947" y="10042875"/>
              <a:ext cx="309851" cy="704208"/>
            </a:xfrm>
            <a:custGeom>
              <a:avLst/>
              <a:gdLst/>
              <a:ahLst/>
              <a:cxnLst/>
              <a:rect r="r" b="b" t="t" l="l"/>
              <a:pathLst>
                <a:path h="704208" w="309851">
                  <a:moveTo>
                    <a:pt x="0" y="0"/>
                  </a:moveTo>
                  <a:lnTo>
                    <a:pt x="309851" y="0"/>
                  </a:lnTo>
                  <a:lnTo>
                    <a:pt x="309851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6669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1" id="131"/>
            <p:cNvSpPr/>
            <p:nvPr/>
          </p:nvSpPr>
          <p:spPr>
            <a:xfrm flipH="false" flipV="false" rot="0">
              <a:off x="8964446" y="9039472"/>
              <a:ext cx="635122" cy="618955"/>
            </a:xfrm>
            <a:custGeom>
              <a:avLst/>
              <a:gdLst/>
              <a:ahLst/>
              <a:cxnLst/>
              <a:rect r="r" b="b" t="t" l="l"/>
              <a:pathLst>
                <a:path h="618955" w="635122">
                  <a:moveTo>
                    <a:pt x="0" y="0"/>
                  </a:moveTo>
                  <a:lnTo>
                    <a:pt x="635122" y="0"/>
                  </a:lnTo>
                  <a:lnTo>
                    <a:pt x="635122" y="618955"/>
                  </a:lnTo>
                  <a:lnTo>
                    <a:pt x="0" y="618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6669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2" id="132"/>
            <p:cNvSpPr/>
            <p:nvPr/>
          </p:nvSpPr>
          <p:spPr>
            <a:xfrm flipH="false" flipV="false" rot="0">
              <a:off x="12548739" y="10147371"/>
              <a:ext cx="698380" cy="495215"/>
            </a:xfrm>
            <a:custGeom>
              <a:avLst/>
              <a:gdLst/>
              <a:ahLst/>
              <a:cxnLst/>
              <a:rect r="r" b="b" t="t" l="l"/>
              <a:pathLst>
                <a:path h="495215" w="698380">
                  <a:moveTo>
                    <a:pt x="0" y="0"/>
                  </a:moveTo>
                  <a:lnTo>
                    <a:pt x="698381" y="0"/>
                  </a:lnTo>
                  <a:lnTo>
                    <a:pt x="698381" y="495216"/>
                  </a:lnTo>
                  <a:lnTo>
                    <a:pt x="0" y="495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6669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3" id="133"/>
            <p:cNvSpPr/>
            <p:nvPr/>
          </p:nvSpPr>
          <p:spPr>
            <a:xfrm flipH="false" flipV="false" rot="0">
              <a:off x="11483115" y="8980026"/>
              <a:ext cx="527516" cy="704208"/>
            </a:xfrm>
            <a:custGeom>
              <a:avLst/>
              <a:gdLst/>
              <a:ahLst/>
              <a:cxnLst/>
              <a:rect r="r" b="b" t="t" l="l"/>
              <a:pathLst>
                <a:path h="704208" w="527516">
                  <a:moveTo>
                    <a:pt x="0" y="0"/>
                  </a:moveTo>
                  <a:lnTo>
                    <a:pt x="527515" y="0"/>
                  </a:lnTo>
                  <a:lnTo>
                    <a:pt x="527515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6669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4" id="134"/>
            <p:cNvSpPr/>
            <p:nvPr/>
          </p:nvSpPr>
          <p:spPr>
            <a:xfrm flipH="false" flipV="false" rot="0">
              <a:off x="12666821" y="9029981"/>
              <a:ext cx="462216" cy="704208"/>
            </a:xfrm>
            <a:custGeom>
              <a:avLst/>
              <a:gdLst/>
              <a:ahLst/>
              <a:cxnLst/>
              <a:rect r="r" b="b" t="t" l="l"/>
              <a:pathLst>
                <a:path h="704208" w="462216">
                  <a:moveTo>
                    <a:pt x="0" y="0"/>
                  </a:moveTo>
                  <a:lnTo>
                    <a:pt x="462217" y="0"/>
                  </a:lnTo>
                  <a:lnTo>
                    <a:pt x="462217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6669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5" id="135"/>
            <p:cNvSpPr/>
            <p:nvPr/>
          </p:nvSpPr>
          <p:spPr>
            <a:xfrm flipH="false" flipV="false" rot="0">
              <a:off x="82612" y="10002494"/>
              <a:ext cx="469899" cy="704208"/>
            </a:xfrm>
            <a:custGeom>
              <a:avLst/>
              <a:gdLst/>
              <a:ahLst/>
              <a:cxnLst/>
              <a:rect r="r" b="b" t="t" l="l"/>
              <a:pathLst>
                <a:path h="704208" w="469899">
                  <a:moveTo>
                    <a:pt x="0" y="0"/>
                  </a:moveTo>
                  <a:lnTo>
                    <a:pt x="469898" y="0"/>
                  </a:lnTo>
                  <a:lnTo>
                    <a:pt x="469898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66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6" id="136"/>
            <p:cNvSpPr/>
            <p:nvPr/>
          </p:nvSpPr>
          <p:spPr>
            <a:xfrm flipH="false" flipV="false" rot="0">
              <a:off x="1290043" y="9054958"/>
              <a:ext cx="572435" cy="604298"/>
            </a:xfrm>
            <a:custGeom>
              <a:avLst/>
              <a:gdLst/>
              <a:ahLst/>
              <a:cxnLst/>
              <a:rect r="r" b="b" t="t" l="l"/>
              <a:pathLst>
                <a:path h="604298" w="572435">
                  <a:moveTo>
                    <a:pt x="0" y="0"/>
                  </a:moveTo>
                  <a:lnTo>
                    <a:pt x="572435" y="0"/>
                  </a:lnTo>
                  <a:lnTo>
                    <a:pt x="572435" y="604298"/>
                  </a:lnTo>
                  <a:lnTo>
                    <a:pt x="0" y="6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66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7" id="137"/>
            <p:cNvSpPr/>
            <p:nvPr/>
          </p:nvSpPr>
          <p:spPr>
            <a:xfrm flipH="false" flipV="false" rot="0">
              <a:off x="0" y="11132529"/>
              <a:ext cx="681943" cy="530676"/>
            </a:xfrm>
            <a:custGeom>
              <a:avLst/>
              <a:gdLst/>
              <a:ahLst/>
              <a:cxnLst/>
              <a:rect r="r" b="b" t="t" l="l"/>
              <a:pathLst>
                <a:path h="530676" w="681943">
                  <a:moveTo>
                    <a:pt x="0" y="0"/>
                  </a:moveTo>
                  <a:lnTo>
                    <a:pt x="681943" y="0"/>
                  </a:lnTo>
                  <a:lnTo>
                    <a:pt x="681943" y="530676"/>
                  </a:lnTo>
                  <a:lnTo>
                    <a:pt x="0" y="53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66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8" id="138"/>
            <p:cNvSpPr/>
            <p:nvPr/>
          </p:nvSpPr>
          <p:spPr>
            <a:xfrm flipH="false" flipV="false" rot="0">
              <a:off x="1425323" y="11045763"/>
              <a:ext cx="281683" cy="704208"/>
            </a:xfrm>
            <a:custGeom>
              <a:avLst/>
              <a:gdLst/>
              <a:ahLst/>
              <a:cxnLst/>
              <a:rect r="r" b="b" t="t" l="l"/>
              <a:pathLst>
                <a:path h="704208" w="281683">
                  <a:moveTo>
                    <a:pt x="0" y="0"/>
                  </a:moveTo>
                  <a:lnTo>
                    <a:pt x="281683" y="0"/>
                  </a:lnTo>
                  <a:lnTo>
                    <a:pt x="281683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66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9" id="139"/>
            <p:cNvSpPr/>
            <p:nvPr/>
          </p:nvSpPr>
          <p:spPr>
            <a:xfrm flipH="false" flipV="false" rot="0">
              <a:off x="2420340" y="11150331"/>
              <a:ext cx="724174" cy="495072"/>
            </a:xfrm>
            <a:custGeom>
              <a:avLst/>
              <a:gdLst/>
              <a:ahLst/>
              <a:cxnLst/>
              <a:rect r="r" b="b" t="t" l="l"/>
              <a:pathLst>
                <a:path h="495072" w="724174">
                  <a:moveTo>
                    <a:pt x="0" y="0"/>
                  </a:moveTo>
                  <a:lnTo>
                    <a:pt x="724173" y="0"/>
                  </a:lnTo>
                  <a:lnTo>
                    <a:pt x="724173" y="495072"/>
                  </a:lnTo>
                  <a:lnTo>
                    <a:pt x="0" y="495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66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0" id="140"/>
            <p:cNvSpPr/>
            <p:nvPr/>
          </p:nvSpPr>
          <p:spPr>
            <a:xfrm flipH="false" flipV="false" rot="0">
              <a:off x="3633738" y="11066983"/>
              <a:ext cx="599492" cy="596222"/>
            </a:xfrm>
            <a:custGeom>
              <a:avLst/>
              <a:gdLst/>
              <a:ahLst/>
              <a:cxnLst/>
              <a:rect r="r" b="b" t="t" l="l"/>
              <a:pathLst>
                <a:path h="596222" w="599492">
                  <a:moveTo>
                    <a:pt x="0" y="0"/>
                  </a:moveTo>
                  <a:lnTo>
                    <a:pt x="599491" y="0"/>
                  </a:lnTo>
                  <a:lnTo>
                    <a:pt x="599491" y="596222"/>
                  </a:lnTo>
                  <a:lnTo>
                    <a:pt x="0" y="596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669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1" id="141"/>
            <p:cNvSpPr/>
            <p:nvPr/>
          </p:nvSpPr>
          <p:spPr>
            <a:xfrm flipH="false" flipV="false" rot="0">
              <a:off x="1344173" y="10002494"/>
              <a:ext cx="491665" cy="704208"/>
            </a:xfrm>
            <a:custGeom>
              <a:avLst/>
              <a:gdLst/>
              <a:ahLst/>
              <a:cxnLst/>
              <a:rect r="r" b="b" t="t" l="l"/>
              <a:pathLst>
                <a:path h="704208" w="491665">
                  <a:moveTo>
                    <a:pt x="0" y="0"/>
                  </a:moveTo>
                  <a:lnTo>
                    <a:pt x="491665" y="0"/>
                  </a:lnTo>
                  <a:lnTo>
                    <a:pt x="49166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669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2" id="142"/>
            <p:cNvSpPr/>
            <p:nvPr/>
          </p:nvSpPr>
          <p:spPr>
            <a:xfrm flipH="false" flipV="false" rot="0">
              <a:off x="2627501" y="10042875"/>
              <a:ext cx="309851" cy="704208"/>
            </a:xfrm>
            <a:custGeom>
              <a:avLst/>
              <a:gdLst/>
              <a:ahLst/>
              <a:cxnLst/>
              <a:rect r="r" b="b" t="t" l="l"/>
              <a:pathLst>
                <a:path h="704208" w="309851">
                  <a:moveTo>
                    <a:pt x="0" y="0"/>
                  </a:moveTo>
                  <a:lnTo>
                    <a:pt x="309851" y="0"/>
                  </a:lnTo>
                  <a:lnTo>
                    <a:pt x="309851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6669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3" id="143"/>
            <p:cNvSpPr/>
            <p:nvPr/>
          </p:nvSpPr>
          <p:spPr>
            <a:xfrm flipH="false" flipV="false" rot="0">
              <a:off x="0" y="9039472"/>
              <a:ext cx="635122" cy="618955"/>
            </a:xfrm>
            <a:custGeom>
              <a:avLst/>
              <a:gdLst/>
              <a:ahLst/>
              <a:cxnLst/>
              <a:rect r="r" b="b" t="t" l="l"/>
              <a:pathLst>
                <a:path h="618955" w="635122">
                  <a:moveTo>
                    <a:pt x="0" y="0"/>
                  </a:moveTo>
                  <a:lnTo>
                    <a:pt x="635122" y="0"/>
                  </a:lnTo>
                  <a:lnTo>
                    <a:pt x="635122" y="618955"/>
                  </a:lnTo>
                  <a:lnTo>
                    <a:pt x="0" y="618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6669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4" id="144"/>
            <p:cNvSpPr/>
            <p:nvPr/>
          </p:nvSpPr>
          <p:spPr>
            <a:xfrm flipH="false" flipV="false" rot="0">
              <a:off x="3584293" y="10147371"/>
              <a:ext cx="698380" cy="495215"/>
            </a:xfrm>
            <a:custGeom>
              <a:avLst/>
              <a:gdLst/>
              <a:ahLst/>
              <a:cxnLst/>
              <a:rect r="r" b="b" t="t" l="l"/>
              <a:pathLst>
                <a:path h="495215" w="698380">
                  <a:moveTo>
                    <a:pt x="0" y="0"/>
                  </a:moveTo>
                  <a:lnTo>
                    <a:pt x="698381" y="0"/>
                  </a:lnTo>
                  <a:lnTo>
                    <a:pt x="698381" y="495216"/>
                  </a:lnTo>
                  <a:lnTo>
                    <a:pt x="0" y="495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6669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5" id="145"/>
            <p:cNvSpPr/>
            <p:nvPr/>
          </p:nvSpPr>
          <p:spPr>
            <a:xfrm flipH="false" flipV="false" rot="0">
              <a:off x="2518669" y="8980026"/>
              <a:ext cx="527516" cy="704208"/>
            </a:xfrm>
            <a:custGeom>
              <a:avLst/>
              <a:gdLst/>
              <a:ahLst/>
              <a:cxnLst/>
              <a:rect r="r" b="b" t="t" l="l"/>
              <a:pathLst>
                <a:path h="704208" w="527516">
                  <a:moveTo>
                    <a:pt x="0" y="0"/>
                  </a:moveTo>
                  <a:lnTo>
                    <a:pt x="527515" y="0"/>
                  </a:lnTo>
                  <a:lnTo>
                    <a:pt x="527515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6669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6" id="146"/>
            <p:cNvSpPr/>
            <p:nvPr/>
          </p:nvSpPr>
          <p:spPr>
            <a:xfrm flipH="false" flipV="false" rot="0">
              <a:off x="3702375" y="9029981"/>
              <a:ext cx="462216" cy="704208"/>
            </a:xfrm>
            <a:custGeom>
              <a:avLst/>
              <a:gdLst/>
              <a:ahLst/>
              <a:cxnLst/>
              <a:rect r="r" b="b" t="t" l="l"/>
              <a:pathLst>
                <a:path h="704208" w="462216">
                  <a:moveTo>
                    <a:pt x="0" y="0"/>
                  </a:moveTo>
                  <a:lnTo>
                    <a:pt x="462217" y="0"/>
                  </a:lnTo>
                  <a:lnTo>
                    <a:pt x="462217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6669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7" id="147"/>
            <p:cNvSpPr/>
            <p:nvPr/>
          </p:nvSpPr>
          <p:spPr>
            <a:xfrm flipH="false" flipV="false" rot="0">
              <a:off x="4564835" y="13026439"/>
              <a:ext cx="469899" cy="704208"/>
            </a:xfrm>
            <a:custGeom>
              <a:avLst/>
              <a:gdLst/>
              <a:ahLst/>
              <a:cxnLst/>
              <a:rect r="r" b="b" t="t" l="l"/>
              <a:pathLst>
                <a:path h="704208" w="469899">
                  <a:moveTo>
                    <a:pt x="0" y="0"/>
                  </a:moveTo>
                  <a:lnTo>
                    <a:pt x="469898" y="0"/>
                  </a:lnTo>
                  <a:lnTo>
                    <a:pt x="469898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66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8" id="148"/>
            <p:cNvSpPr/>
            <p:nvPr/>
          </p:nvSpPr>
          <p:spPr>
            <a:xfrm flipH="false" flipV="false" rot="0">
              <a:off x="5772266" y="12078903"/>
              <a:ext cx="572435" cy="604298"/>
            </a:xfrm>
            <a:custGeom>
              <a:avLst/>
              <a:gdLst/>
              <a:ahLst/>
              <a:cxnLst/>
              <a:rect r="r" b="b" t="t" l="l"/>
              <a:pathLst>
                <a:path h="604298" w="572435">
                  <a:moveTo>
                    <a:pt x="0" y="0"/>
                  </a:moveTo>
                  <a:lnTo>
                    <a:pt x="572435" y="0"/>
                  </a:lnTo>
                  <a:lnTo>
                    <a:pt x="572435" y="604298"/>
                  </a:lnTo>
                  <a:lnTo>
                    <a:pt x="0" y="6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66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9" id="149"/>
            <p:cNvSpPr/>
            <p:nvPr/>
          </p:nvSpPr>
          <p:spPr>
            <a:xfrm flipH="false" flipV="false" rot="0">
              <a:off x="4482223" y="14156474"/>
              <a:ext cx="681943" cy="530676"/>
            </a:xfrm>
            <a:custGeom>
              <a:avLst/>
              <a:gdLst/>
              <a:ahLst/>
              <a:cxnLst/>
              <a:rect r="r" b="b" t="t" l="l"/>
              <a:pathLst>
                <a:path h="530676" w="681943">
                  <a:moveTo>
                    <a:pt x="0" y="0"/>
                  </a:moveTo>
                  <a:lnTo>
                    <a:pt x="681943" y="0"/>
                  </a:lnTo>
                  <a:lnTo>
                    <a:pt x="681943" y="530676"/>
                  </a:lnTo>
                  <a:lnTo>
                    <a:pt x="0" y="53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66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0" id="150"/>
            <p:cNvSpPr/>
            <p:nvPr/>
          </p:nvSpPr>
          <p:spPr>
            <a:xfrm flipH="false" flipV="false" rot="0">
              <a:off x="5907546" y="14069708"/>
              <a:ext cx="281683" cy="704208"/>
            </a:xfrm>
            <a:custGeom>
              <a:avLst/>
              <a:gdLst/>
              <a:ahLst/>
              <a:cxnLst/>
              <a:rect r="r" b="b" t="t" l="l"/>
              <a:pathLst>
                <a:path h="704208" w="281683">
                  <a:moveTo>
                    <a:pt x="0" y="0"/>
                  </a:moveTo>
                  <a:lnTo>
                    <a:pt x="281683" y="0"/>
                  </a:lnTo>
                  <a:lnTo>
                    <a:pt x="281683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66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1" id="151"/>
            <p:cNvSpPr/>
            <p:nvPr/>
          </p:nvSpPr>
          <p:spPr>
            <a:xfrm flipH="false" flipV="false" rot="0">
              <a:off x="6902563" y="14174276"/>
              <a:ext cx="724174" cy="495072"/>
            </a:xfrm>
            <a:custGeom>
              <a:avLst/>
              <a:gdLst/>
              <a:ahLst/>
              <a:cxnLst/>
              <a:rect r="r" b="b" t="t" l="l"/>
              <a:pathLst>
                <a:path h="495072" w="724174">
                  <a:moveTo>
                    <a:pt x="0" y="0"/>
                  </a:moveTo>
                  <a:lnTo>
                    <a:pt x="724173" y="0"/>
                  </a:lnTo>
                  <a:lnTo>
                    <a:pt x="724173" y="495072"/>
                  </a:lnTo>
                  <a:lnTo>
                    <a:pt x="0" y="495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66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2" id="152"/>
            <p:cNvSpPr/>
            <p:nvPr/>
          </p:nvSpPr>
          <p:spPr>
            <a:xfrm flipH="false" flipV="false" rot="0">
              <a:off x="8115961" y="14090928"/>
              <a:ext cx="599492" cy="596222"/>
            </a:xfrm>
            <a:custGeom>
              <a:avLst/>
              <a:gdLst/>
              <a:ahLst/>
              <a:cxnLst/>
              <a:rect r="r" b="b" t="t" l="l"/>
              <a:pathLst>
                <a:path h="596222" w="599492">
                  <a:moveTo>
                    <a:pt x="0" y="0"/>
                  </a:moveTo>
                  <a:lnTo>
                    <a:pt x="599491" y="0"/>
                  </a:lnTo>
                  <a:lnTo>
                    <a:pt x="599491" y="596222"/>
                  </a:lnTo>
                  <a:lnTo>
                    <a:pt x="0" y="596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669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3" id="153"/>
            <p:cNvSpPr/>
            <p:nvPr/>
          </p:nvSpPr>
          <p:spPr>
            <a:xfrm flipH="false" flipV="false" rot="0">
              <a:off x="5826396" y="13026439"/>
              <a:ext cx="491665" cy="704208"/>
            </a:xfrm>
            <a:custGeom>
              <a:avLst/>
              <a:gdLst/>
              <a:ahLst/>
              <a:cxnLst/>
              <a:rect r="r" b="b" t="t" l="l"/>
              <a:pathLst>
                <a:path h="704208" w="491665">
                  <a:moveTo>
                    <a:pt x="0" y="0"/>
                  </a:moveTo>
                  <a:lnTo>
                    <a:pt x="491665" y="0"/>
                  </a:lnTo>
                  <a:lnTo>
                    <a:pt x="49166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669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4" id="154"/>
            <p:cNvSpPr/>
            <p:nvPr/>
          </p:nvSpPr>
          <p:spPr>
            <a:xfrm flipH="false" flipV="false" rot="0">
              <a:off x="7109724" y="13066820"/>
              <a:ext cx="309851" cy="704208"/>
            </a:xfrm>
            <a:custGeom>
              <a:avLst/>
              <a:gdLst/>
              <a:ahLst/>
              <a:cxnLst/>
              <a:rect r="r" b="b" t="t" l="l"/>
              <a:pathLst>
                <a:path h="704208" w="309851">
                  <a:moveTo>
                    <a:pt x="0" y="0"/>
                  </a:moveTo>
                  <a:lnTo>
                    <a:pt x="309851" y="0"/>
                  </a:lnTo>
                  <a:lnTo>
                    <a:pt x="309851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6669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5" id="155"/>
            <p:cNvSpPr/>
            <p:nvPr/>
          </p:nvSpPr>
          <p:spPr>
            <a:xfrm flipH="false" flipV="false" rot="0">
              <a:off x="4482223" y="12063417"/>
              <a:ext cx="635122" cy="618955"/>
            </a:xfrm>
            <a:custGeom>
              <a:avLst/>
              <a:gdLst/>
              <a:ahLst/>
              <a:cxnLst/>
              <a:rect r="r" b="b" t="t" l="l"/>
              <a:pathLst>
                <a:path h="618955" w="635122">
                  <a:moveTo>
                    <a:pt x="0" y="0"/>
                  </a:moveTo>
                  <a:lnTo>
                    <a:pt x="635122" y="0"/>
                  </a:lnTo>
                  <a:lnTo>
                    <a:pt x="635122" y="618955"/>
                  </a:lnTo>
                  <a:lnTo>
                    <a:pt x="0" y="618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6669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6" id="156"/>
            <p:cNvSpPr/>
            <p:nvPr/>
          </p:nvSpPr>
          <p:spPr>
            <a:xfrm flipH="false" flipV="false" rot="0">
              <a:off x="8066516" y="13171317"/>
              <a:ext cx="698380" cy="495215"/>
            </a:xfrm>
            <a:custGeom>
              <a:avLst/>
              <a:gdLst/>
              <a:ahLst/>
              <a:cxnLst/>
              <a:rect r="r" b="b" t="t" l="l"/>
              <a:pathLst>
                <a:path h="495215" w="698380">
                  <a:moveTo>
                    <a:pt x="0" y="0"/>
                  </a:moveTo>
                  <a:lnTo>
                    <a:pt x="698381" y="0"/>
                  </a:lnTo>
                  <a:lnTo>
                    <a:pt x="698381" y="495215"/>
                  </a:lnTo>
                  <a:lnTo>
                    <a:pt x="0" y="495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6669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7" id="157"/>
            <p:cNvSpPr/>
            <p:nvPr/>
          </p:nvSpPr>
          <p:spPr>
            <a:xfrm flipH="false" flipV="false" rot="0">
              <a:off x="7000892" y="12003971"/>
              <a:ext cx="527516" cy="704208"/>
            </a:xfrm>
            <a:custGeom>
              <a:avLst/>
              <a:gdLst/>
              <a:ahLst/>
              <a:cxnLst/>
              <a:rect r="r" b="b" t="t" l="l"/>
              <a:pathLst>
                <a:path h="704208" w="527516">
                  <a:moveTo>
                    <a:pt x="0" y="0"/>
                  </a:moveTo>
                  <a:lnTo>
                    <a:pt x="527515" y="0"/>
                  </a:lnTo>
                  <a:lnTo>
                    <a:pt x="527515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6669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8" id="158"/>
            <p:cNvSpPr/>
            <p:nvPr/>
          </p:nvSpPr>
          <p:spPr>
            <a:xfrm flipH="false" flipV="false" rot="0">
              <a:off x="8184598" y="12053926"/>
              <a:ext cx="462216" cy="704208"/>
            </a:xfrm>
            <a:custGeom>
              <a:avLst/>
              <a:gdLst/>
              <a:ahLst/>
              <a:cxnLst/>
              <a:rect r="r" b="b" t="t" l="l"/>
              <a:pathLst>
                <a:path h="704208" w="462216">
                  <a:moveTo>
                    <a:pt x="0" y="0"/>
                  </a:moveTo>
                  <a:lnTo>
                    <a:pt x="462217" y="0"/>
                  </a:lnTo>
                  <a:lnTo>
                    <a:pt x="462217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6669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9" id="159"/>
            <p:cNvSpPr/>
            <p:nvPr/>
          </p:nvSpPr>
          <p:spPr>
            <a:xfrm flipH="false" flipV="false" rot="0">
              <a:off x="9047058" y="13026439"/>
              <a:ext cx="469899" cy="704208"/>
            </a:xfrm>
            <a:custGeom>
              <a:avLst/>
              <a:gdLst/>
              <a:ahLst/>
              <a:cxnLst/>
              <a:rect r="r" b="b" t="t" l="l"/>
              <a:pathLst>
                <a:path h="704208" w="469899">
                  <a:moveTo>
                    <a:pt x="0" y="0"/>
                  </a:moveTo>
                  <a:lnTo>
                    <a:pt x="469898" y="0"/>
                  </a:lnTo>
                  <a:lnTo>
                    <a:pt x="469898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66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0" id="160"/>
            <p:cNvSpPr/>
            <p:nvPr/>
          </p:nvSpPr>
          <p:spPr>
            <a:xfrm flipH="false" flipV="false" rot="0">
              <a:off x="10254489" y="12078903"/>
              <a:ext cx="572435" cy="604298"/>
            </a:xfrm>
            <a:custGeom>
              <a:avLst/>
              <a:gdLst/>
              <a:ahLst/>
              <a:cxnLst/>
              <a:rect r="r" b="b" t="t" l="l"/>
              <a:pathLst>
                <a:path h="604298" w="572435">
                  <a:moveTo>
                    <a:pt x="0" y="0"/>
                  </a:moveTo>
                  <a:lnTo>
                    <a:pt x="572435" y="0"/>
                  </a:lnTo>
                  <a:lnTo>
                    <a:pt x="572435" y="604298"/>
                  </a:lnTo>
                  <a:lnTo>
                    <a:pt x="0" y="6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66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1" id="161"/>
            <p:cNvSpPr/>
            <p:nvPr/>
          </p:nvSpPr>
          <p:spPr>
            <a:xfrm flipH="false" flipV="false" rot="0">
              <a:off x="8964446" y="14156474"/>
              <a:ext cx="681943" cy="530676"/>
            </a:xfrm>
            <a:custGeom>
              <a:avLst/>
              <a:gdLst/>
              <a:ahLst/>
              <a:cxnLst/>
              <a:rect r="r" b="b" t="t" l="l"/>
              <a:pathLst>
                <a:path h="530676" w="681943">
                  <a:moveTo>
                    <a:pt x="0" y="0"/>
                  </a:moveTo>
                  <a:lnTo>
                    <a:pt x="681943" y="0"/>
                  </a:lnTo>
                  <a:lnTo>
                    <a:pt x="681943" y="530676"/>
                  </a:lnTo>
                  <a:lnTo>
                    <a:pt x="0" y="53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66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2" id="162"/>
            <p:cNvSpPr/>
            <p:nvPr/>
          </p:nvSpPr>
          <p:spPr>
            <a:xfrm flipH="false" flipV="false" rot="0">
              <a:off x="10389769" y="14069708"/>
              <a:ext cx="281683" cy="704208"/>
            </a:xfrm>
            <a:custGeom>
              <a:avLst/>
              <a:gdLst/>
              <a:ahLst/>
              <a:cxnLst/>
              <a:rect r="r" b="b" t="t" l="l"/>
              <a:pathLst>
                <a:path h="704208" w="281683">
                  <a:moveTo>
                    <a:pt x="0" y="0"/>
                  </a:moveTo>
                  <a:lnTo>
                    <a:pt x="281683" y="0"/>
                  </a:lnTo>
                  <a:lnTo>
                    <a:pt x="281683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66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3" id="163"/>
            <p:cNvSpPr/>
            <p:nvPr/>
          </p:nvSpPr>
          <p:spPr>
            <a:xfrm flipH="false" flipV="false" rot="0">
              <a:off x="11384786" y="14174276"/>
              <a:ext cx="724174" cy="495072"/>
            </a:xfrm>
            <a:custGeom>
              <a:avLst/>
              <a:gdLst/>
              <a:ahLst/>
              <a:cxnLst/>
              <a:rect r="r" b="b" t="t" l="l"/>
              <a:pathLst>
                <a:path h="495072" w="724174">
                  <a:moveTo>
                    <a:pt x="0" y="0"/>
                  </a:moveTo>
                  <a:lnTo>
                    <a:pt x="724173" y="0"/>
                  </a:lnTo>
                  <a:lnTo>
                    <a:pt x="724173" y="495072"/>
                  </a:lnTo>
                  <a:lnTo>
                    <a:pt x="0" y="495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66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4" id="164"/>
            <p:cNvSpPr/>
            <p:nvPr/>
          </p:nvSpPr>
          <p:spPr>
            <a:xfrm flipH="false" flipV="false" rot="0">
              <a:off x="12598184" y="14090928"/>
              <a:ext cx="599492" cy="596222"/>
            </a:xfrm>
            <a:custGeom>
              <a:avLst/>
              <a:gdLst/>
              <a:ahLst/>
              <a:cxnLst/>
              <a:rect r="r" b="b" t="t" l="l"/>
              <a:pathLst>
                <a:path h="596222" w="599492">
                  <a:moveTo>
                    <a:pt x="0" y="0"/>
                  </a:moveTo>
                  <a:lnTo>
                    <a:pt x="599491" y="0"/>
                  </a:lnTo>
                  <a:lnTo>
                    <a:pt x="599491" y="596222"/>
                  </a:lnTo>
                  <a:lnTo>
                    <a:pt x="0" y="596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669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5" id="165"/>
            <p:cNvSpPr/>
            <p:nvPr/>
          </p:nvSpPr>
          <p:spPr>
            <a:xfrm flipH="false" flipV="false" rot="0">
              <a:off x="10308619" y="13026439"/>
              <a:ext cx="491665" cy="704208"/>
            </a:xfrm>
            <a:custGeom>
              <a:avLst/>
              <a:gdLst/>
              <a:ahLst/>
              <a:cxnLst/>
              <a:rect r="r" b="b" t="t" l="l"/>
              <a:pathLst>
                <a:path h="704208" w="491665">
                  <a:moveTo>
                    <a:pt x="0" y="0"/>
                  </a:moveTo>
                  <a:lnTo>
                    <a:pt x="491665" y="0"/>
                  </a:lnTo>
                  <a:lnTo>
                    <a:pt x="49166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669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6" id="166"/>
            <p:cNvSpPr/>
            <p:nvPr/>
          </p:nvSpPr>
          <p:spPr>
            <a:xfrm flipH="false" flipV="false" rot="0">
              <a:off x="11591947" y="13066820"/>
              <a:ext cx="309851" cy="704208"/>
            </a:xfrm>
            <a:custGeom>
              <a:avLst/>
              <a:gdLst/>
              <a:ahLst/>
              <a:cxnLst/>
              <a:rect r="r" b="b" t="t" l="l"/>
              <a:pathLst>
                <a:path h="704208" w="309851">
                  <a:moveTo>
                    <a:pt x="0" y="0"/>
                  </a:moveTo>
                  <a:lnTo>
                    <a:pt x="309851" y="0"/>
                  </a:lnTo>
                  <a:lnTo>
                    <a:pt x="309851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6669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7" id="167"/>
            <p:cNvSpPr/>
            <p:nvPr/>
          </p:nvSpPr>
          <p:spPr>
            <a:xfrm flipH="false" flipV="false" rot="0">
              <a:off x="8964446" y="12063417"/>
              <a:ext cx="635122" cy="618955"/>
            </a:xfrm>
            <a:custGeom>
              <a:avLst/>
              <a:gdLst/>
              <a:ahLst/>
              <a:cxnLst/>
              <a:rect r="r" b="b" t="t" l="l"/>
              <a:pathLst>
                <a:path h="618955" w="635122">
                  <a:moveTo>
                    <a:pt x="0" y="0"/>
                  </a:moveTo>
                  <a:lnTo>
                    <a:pt x="635122" y="0"/>
                  </a:lnTo>
                  <a:lnTo>
                    <a:pt x="635122" y="618955"/>
                  </a:lnTo>
                  <a:lnTo>
                    <a:pt x="0" y="618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6669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8" id="168"/>
            <p:cNvSpPr/>
            <p:nvPr/>
          </p:nvSpPr>
          <p:spPr>
            <a:xfrm flipH="false" flipV="false" rot="0">
              <a:off x="12548739" y="13171317"/>
              <a:ext cx="698380" cy="495215"/>
            </a:xfrm>
            <a:custGeom>
              <a:avLst/>
              <a:gdLst/>
              <a:ahLst/>
              <a:cxnLst/>
              <a:rect r="r" b="b" t="t" l="l"/>
              <a:pathLst>
                <a:path h="495215" w="698380">
                  <a:moveTo>
                    <a:pt x="0" y="0"/>
                  </a:moveTo>
                  <a:lnTo>
                    <a:pt x="698381" y="0"/>
                  </a:lnTo>
                  <a:lnTo>
                    <a:pt x="698381" y="495215"/>
                  </a:lnTo>
                  <a:lnTo>
                    <a:pt x="0" y="495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6669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9" id="169"/>
            <p:cNvSpPr/>
            <p:nvPr/>
          </p:nvSpPr>
          <p:spPr>
            <a:xfrm flipH="false" flipV="false" rot="0">
              <a:off x="11483115" y="12003971"/>
              <a:ext cx="527516" cy="704208"/>
            </a:xfrm>
            <a:custGeom>
              <a:avLst/>
              <a:gdLst/>
              <a:ahLst/>
              <a:cxnLst/>
              <a:rect r="r" b="b" t="t" l="l"/>
              <a:pathLst>
                <a:path h="704208" w="527516">
                  <a:moveTo>
                    <a:pt x="0" y="0"/>
                  </a:moveTo>
                  <a:lnTo>
                    <a:pt x="527515" y="0"/>
                  </a:lnTo>
                  <a:lnTo>
                    <a:pt x="527515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6669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0" id="170"/>
            <p:cNvSpPr/>
            <p:nvPr/>
          </p:nvSpPr>
          <p:spPr>
            <a:xfrm flipH="false" flipV="false" rot="0">
              <a:off x="12666821" y="12053926"/>
              <a:ext cx="462216" cy="704208"/>
            </a:xfrm>
            <a:custGeom>
              <a:avLst/>
              <a:gdLst/>
              <a:ahLst/>
              <a:cxnLst/>
              <a:rect r="r" b="b" t="t" l="l"/>
              <a:pathLst>
                <a:path h="704208" w="462216">
                  <a:moveTo>
                    <a:pt x="0" y="0"/>
                  </a:moveTo>
                  <a:lnTo>
                    <a:pt x="462217" y="0"/>
                  </a:lnTo>
                  <a:lnTo>
                    <a:pt x="462217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6669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1" id="171"/>
            <p:cNvSpPr/>
            <p:nvPr/>
          </p:nvSpPr>
          <p:spPr>
            <a:xfrm flipH="false" flipV="false" rot="0">
              <a:off x="82612" y="13026439"/>
              <a:ext cx="469899" cy="704208"/>
            </a:xfrm>
            <a:custGeom>
              <a:avLst/>
              <a:gdLst/>
              <a:ahLst/>
              <a:cxnLst/>
              <a:rect r="r" b="b" t="t" l="l"/>
              <a:pathLst>
                <a:path h="704208" w="469899">
                  <a:moveTo>
                    <a:pt x="0" y="0"/>
                  </a:moveTo>
                  <a:lnTo>
                    <a:pt x="469898" y="0"/>
                  </a:lnTo>
                  <a:lnTo>
                    <a:pt x="469898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66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2" id="172"/>
            <p:cNvSpPr/>
            <p:nvPr/>
          </p:nvSpPr>
          <p:spPr>
            <a:xfrm flipH="false" flipV="false" rot="0">
              <a:off x="1290043" y="12078903"/>
              <a:ext cx="572435" cy="604298"/>
            </a:xfrm>
            <a:custGeom>
              <a:avLst/>
              <a:gdLst/>
              <a:ahLst/>
              <a:cxnLst/>
              <a:rect r="r" b="b" t="t" l="l"/>
              <a:pathLst>
                <a:path h="604298" w="572435">
                  <a:moveTo>
                    <a:pt x="0" y="0"/>
                  </a:moveTo>
                  <a:lnTo>
                    <a:pt x="572435" y="0"/>
                  </a:lnTo>
                  <a:lnTo>
                    <a:pt x="572435" y="604298"/>
                  </a:lnTo>
                  <a:lnTo>
                    <a:pt x="0" y="6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66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3" id="173"/>
            <p:cNvSpPr/>
            <p:nvPr/>
          </p:nvSpPr>
          <p:spPr>
            <a:xfrm flipH="false" flipV="false" rot="0">
              <a:off x="0" y="14156474"/>
              <a:ext cx="681943" cy="530676"/>
            </a:xfrm>
            <a:custGeom>
              <a:avLst/>
              <a:gdLst/>
              <a:ahLst/>
              <a:cxnLst/>
              <a:rect r="r" b="b" t="t" l="l"/>
              <a:pathLst>
                <a:path h="530676" w="681943">
                  <a:moveTo>
                    <a:pt x="0" y="0"/>
                  </a:moveTo>
                  <a:lnTo>
                    <a:pt x="681943" y="0"/>
                  </a:lnTo>
                  <a:lnTo>
                    <a:pt x="681943" y="530676"/>
                  </a:lnTo>
                  <a:lnTo>
                    <a:pt x="0" y="53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66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4" id="174"/>
            <p:cNvSpPr/>
            <p:nvPr/>
          </p:nvSpPr>
          <p:spPr>
            <a:xfrm flipH="false" flipV="false" rot="0">
              <a:off x="1425323" y="14069708"/>
              <a:ext cx="281683" cy="704208"/>
            </a:xfrm>
            <a:custGeom>
              <a:avLst/>
              <a:gdLst/>
              <a:ahLst/>
              <a:cxnLst/>
              <a:rect r="r" b="b" t="t" l="l"/>
              <a:pathLst>
                <a:path h="704208" w="281683">
                  <a:moveTo>
                    <a:pt x="0" y="0"/>
                  </a:moveTo>
                  <a:lnTo>
                    <a:pt x="281683" y="0"/>
                  </a:lnTo>
                  <a:lnTo>
                    <a:pt x="281683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66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5" id="175"/>
            <p:cNvSpPr/>
            <p:nvPr/>
          </p:nvSpPr>
          <p:spPr>
            <a:xfrm flipH="false" flipV="false" rot="0">
              <a:off x="2420340" y="14174276"/>
              <a:ext cx="724174" cy="495072"/>
            </a:xfrm>
            <a:custGeom>
              <a:avLst/>
              <a:gdLst/>
              <a:ahLst/>
              <a:cxnLst/>
              <a:rect r="r" b="b" t="t" l="l"/>
              <a:pathLst>
                <a:path h="495072" w="724174">
                  <a:moveTo>
                    <a:pt x="0" y="0"/>
                  </a:moveTo>
                  <a:lnTo>
                    <a:pt x="724173" y="0"/>
                  </a:lnTo>
                  <a:lnTo>
                    <a:pt x="724173" y="495072"/>
                  </a:lnTo>
                  <a:lnTo>
                    <a:pt x="0" y="495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66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6" id="176"/>
            <p:cNvSpPr/>
            <p:nvPr/>
          </p:nvSpPr>
          <p:spPr>
            <a:xfrm flipH="false" flipV="false" rot="0">
              <a:off x="3633738" y="14090928"/>
              <a:ext cx="599492" cy="596222"/>
            </a:xfrm>
            <a:custGeom>
              <a:avLst/>
              <a:gdLst/>
              <a:ahLst/>
              <a:cxnLst/>
              <a:rect r="r" b="b" t="t" l="l"/>
              <a:pathLst>
                <a:path h="596222" w="599492">
                  <a:moveTo>
                    <a:pt x="0" y="0"/>
                  </a:moveTo>
                  <a:lnTo>
                    <a:pt x="599491" y="0"/>
                  </a:lnTo>
                  <a:lnTo>
                    <a:pt x="599491" y="596222"/>
                  </a:lnTo>
                  <a:lnTo>
                    <a:pt x="0" y="596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669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7" id="177"/>
            <p:cNvSpPr/>
            <p:nvPr/>
          </p:nvSpPr>
          <p:spPr>
            <a:xfrm flipH="false" flipV="false" rot="0">
              <a:off x="1344173" y="13026439"/>
              <a:ext cx="491665" cy="704208"/>
            </a:xfrm>
            <a:custGeom>
              <a:avLst/>
              <a:gdLst/>
              <a:ahLst/>
              <a:cxnLst/>
              <a:rect r="r" b="b" t="t" l="l"/>
              <a:pathLst>
                <a:path h="704208" w="491665">
                  <a:moveTo>
                    <a:pt x="0" y="0"/>
                  </a:moveTo>
                  <a:lnTo>
                    <a:pt x="491665" y="0"/>
                  </a:lnTo>
                  <a:lnTo>
                    <a:pt x="49166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669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8" id="178"/>
            <p:cNvSpPr/>
            <p:nvPr/>
          </p:nvSpPr>
          <p:spPr>
            <a:xfrm flipH="false" flipV="false" rot="0">
              <a:off x="2627501" y="13066820"/>
              <a:ext cx="309851" cy="704208"/>
            </a:xfrm>
            <a:custGeom>
              <a:avLst/>
              <a:gdLst/>
              <a:ahLst/>
              <a:cxnLst/>
              <a:rect r="r" b="b" t="t" l="l"/>
              <a:pathLst>
                <a:path h="704208" w="309851">
                  <a:moveTo>
                    <a:pt x="0" y="0"/>
                  </a:moveTo>
                  <a:lnTo>
                    <a:pt x="309851" y="0"/>
                  </a:lnTo>
                  <a:lnTo>
                    <a:pt x="309851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6669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9" id="179"/>
            <p:cNvSpPr/>
            <p:nvPr/>
          </p:nvSpPr>
          <p:spPr>
            <a:xfrm flipH="false" flipV="false" rot="0">
              <a:off x="0" y="12063417"/>
              <a:ext cx="635122" cy="618955"/>
            </a:xfrm>
            <a:custGeom>
              <a:avLst/>
              <a:gdLst/>
              <a:ahLst/>
              <a:cxnLst/>
              <a:rect r="r" b="b" t="t" l="l"/>
              <a:pathLst>
                <a:path h="618955" w="635122">
                  <a:moveTo>
                    <a:pt x="0" y="0"/>
                  </a:moveTo>
                  <a:lnTo>
                    <a:pt x="635122" y="0"/>
                  </a:lnTo>
                  <a:lnTo>
                    <a:pt x="635122" y="618955"/>
                  </a:lnTo>
                  <a:lnTo>
                    <a:pt x="0" y="618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6669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0" id="180"/>
            <p:cNvSpPr/>
            <p:nvPr/>
          </p:nvSpPr>
          <p:spPr>
            <a:xfrm flipH="false" flipV="false" rot="0">
              <a:off x="3584293" y="13171317"/>
              <a:ext cx="698380" cy="495215"/>
            </a:xfrm>
            <a:custGeom>
              <a:avLst/>
              <a:gdLst/>
              <a:ahLst/>
              <a:cxnLst/>
              <a:rect r="r" b="b" t="t" l="l"/>
              <a:pathLst>
                <a:path h="495215" w="698380">
                  <a:moveTo>
                    <a:pt x="0" y="0"/>
                  </a:moveTo>
                  <a:lnTo>
                    <a:pt x="698381" y="0"/>
                  </a:lnTo>
                  <a:lnTo>
                    <a:pt x="698381" y="495215"/>
                  </a:lnTo>
                  <a:lnTo>
                    <a:pt x="0" y="495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6669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1" id="181"/>
            <p:cNvSpPr/>
            <p:nvPr/>
          </p:nvSpPr>
          <p:spPr>
            <a:xfrm flipH="false" flipV="false" rot="0">
              <a:off x="2518669" y="12003971"/>
              <a:ext cx="527516" cy="704208"/>
            </a:xfrm>
            <a:custGeom>
              <a:avLst/>
              <a:gdLst/>
              <a:ahLst/>
              <a:cxnLst/>
              <a:rect r="r" b="b" t="t" l="l"/>
              <a:pathLst>
                <a:path h="704208" w="527516">
                  <a:moveTo>
                    <a:pt x="0" y="0"/>
                  </a:moveTo>
                  <a:lnTo>
                    <a:pt x="527515" y="0"/>
                  </a:lnTo>
                  <a:lnTo>
                    <a:pt x="527515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6669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2" id="182"/>
            <p:cNvSpPr/>
            <p:nvPr/>
          </p:nvSpPr>
          <p:spPr>
            <a:xfrm flipH="false" flipV="false" rot="0">
              <a:off x="3702375" y="12053926"/>
              <a:ext cx="462216" cy="704208"/>
            </a:xfrm>
            <a:custGeom>
              <a:avLst/>
              <a:gdLst/>
              <a:ahLst/>
              <a:cxnLst/>
              <a:rect r="r" b="b" t="t" l="l"/>
              <a:pathLst>
                <a:path h="704208" w="462216">
                  <a:moveTo>
                    <a:pt x="0" y="0"/>
                  </a:moveTo>
                  <a:lnTo>
                    <a:pt x="462217" y="0"/>
                  </a:lnTo>
                  <a:lnTo>
                    <a:pt x="462217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6669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3" id="183"/>
            <p:cNvSpPr/>
            <p:nvPr/>
          </p:nvSpPr>
          <p:spPr>
            <a:xfrm flipH="false" flipV="false" rot="0">
              <a:off x="4564835" y="16004480"/>
              <a:ext cx="469899" cy="704208"/>
            </a:xfrm>
            <a:custGeom>
              <a:avLst/>
              <a:gdLst/>
              <a:ahLst/>
              <a:cxnLst/>
              <a:rect r="r" b="b" t="t" l="l"/>
              <a:pathLst>
                <a:path h="704208" w="469899">
                  <a:moveTo>
                    <a:pt x="0" y="0"/>
                  </a:moveTo>
                  <a:lnTo>
                    <a:pt x="469898" y="0"/>
                  </a:lnTo>
                  <a:lnTo>
                    <a:pt x="469898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66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4" id="184"/>
            <p:cNvSpPr/>
            <p:nvPr/>
          </p:nvSpPr>
          <p:spPr>
            <a:xfrm flipH="false" flipV="false" rot="0">
              <a:off x="5772266" y="15056944"/>
              <a:ext cx="572435" cy="604298"/>
            </a:xfrm>
            <a:custGeom>
              <a:avLst/>
              <a:gdLst/>
              <a:ahLst/>
              <a:cxnLst/>
              <a:rect r="r" b="b" t="t" l="l"/>
              <a:pathLst>
                <a:path h="604298" w="572435">
                  <a:moveTo>
                    <a:pt x="0" y="0"/>
                  </a:moveTo>
                  <a:lnTo>
                    <a:pt x="572435" y="0"/>
                  </a:lnTo>
                  <a:lnTo>
                    <a:pt x="572435" y="604297"/>
                  </a:lnTo>
                  <a:lnTo>
                    <a:pt x="0" y="604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66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5" id="185"/>
            <p:cNvSpPr/>
            <p:nvPr/>
          </p:nvSpPr>
          <p:spPr>
            <a:xfrm flipH="false" flipV="false" rot="0">
              <a:off x="4482223" y="17134514"/>
              <a:ext cx="681943" cy="530676"/>
            </a:xfrm>
            <a:custGeom>
              <a:avLst/>
              <a:gdLst/>
              <a:ahLst/>
              <a:cxnLst/>
              <a:rect r="r" b="b" t="t" l="l"/>
              <a:pathLst>
                <a:path h="530676" w="681943">
                  <a:moveTo>
                    <a:pt x="0" y="0"/>
                  </a:moveTo>
                  <a:lnTo>
                    <a:pt x="681943" y="0"/>
                  </a:lnTo>
                  <a:lnTo>
                    <a:pt x="681943" y="530676"/>
                  </a:lnTo>
                  <a:lnTo>
                    <a:pt x="0" y="53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66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6" id="186"/>
            <p:cNvSpPr/>
            <p:nvPr/>
          </p:nvSpPr>
          <p:spPr>
            <a:xfrm flipH="false" flipV="false" rot="0">
              <a:off x="5907546" y="17047748"/>
              <a:ext cx="281683" cy="704208"/>
            </a:xfrm>
            <a:custGeom>
              <a:avLst/>
              <a:gdLst/>
              <a:ahLst/>
              <a:cxnLst/>
              <a:rect r="r" b="b" t="t" l="l"/>
              <a:pathLst>
                <a:path h="704208" w="281683">
                  <a:moveTo>
                    <a:pt x="0" y="0"/>
                  </a:moveTo>
                  <a:lnTo>
                    <a:pt x="281683" y="0"/>
                  </a:lnTo>
                  <a:lnTo>
                    <a:pt x="281683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66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7" id="187"/>
            <p:cNvSpPr/>
            <p:nvPr/>
          </p:nvSpPr>
          <p:spPr>
            <a:xfrm flipH="false" flipV="false" rot="0">
              <a:off x="6902563" y="17152317"/>
              <a:ext cx="724174" cy="495072"/>
            </a:xfrm>
            <a:custGeom>
              <a:avLst/>
              <a:gdLst/>
              <a:ahLst/>
              <a:cxnLst/>
              <a:rect r="r" b="b" t="t" l="l"/>
              <a:pathLst>
                <a:path h="495072" w="724174">
                  <a:moveTo>
                    <a:pt x="0" y="0"/>
                  </a:moveTo>
                  <a:lnTo>
                    <a:pt x="724173" y="0"/>
                  </a:lnTo>
                  <a:lnTo>
                    <a:pt x="724173" y="495071"/>
                  </a:lnTo>
                  <a:lnTo>
                    <a:pt x="0" y="49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66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8" id="188"/>
            <p:cNvSpPr/>
            <p:nvPr/>
          </p:nvSpPr>
          <p:spPr>
            <a:xfrm flipH="false" flipV="false" rot="0">
              <a:off x="8115961" y="17068968"/>
              <a:ext cx="599492" cy="596222"/>
            </a:xfrm>
            <a:custGeom>
              <a:avLst/>
              <a:gdLst/>
              <a:ahLst/>
              <a:cxnLst/>
              <a:rect r="r" b="b" t="t" l="l"/>
              <a:pathLst>
                <a:path h="596222" w="599492">
                  <a:moveTo>
                    <a:pt x="0" y="0"/>
                  </a:moveTo>
                  <a:lnTo>
                    <a:pt x="599491" y="0"/>
                  </a:lnTo>
                  <a:lnTo>
                    <a:pt x="599491" y="596222"/>
                  </a:lnTo>
                  <a:lnTo>
                    <a:pt x="0" y="596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669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9" id="189"/>
            <p:cNvSpPr/>
            <p:nvPr/>
          </p:nvSpPr>
          <p:spPr>
            <a:xfrm flipH="false" flipV="false" rot="0">
              <a:off x="5826396" y="16004480"/>
              <a:ext cx="491665" cy="704208"/>
            </a:xfrm>
            <a:custGeom>
              <a:avLst/>
              <a:gdLst/>
              <a:ahLst/>
              <a:cxnLst/>
              <a:rect r="r" b="b" t="t" l="l"/>
              <a:pathLst>
                <a:path h="704208" w="491665">
                  <a:moveTo>
                    <a:pt x="0" y="0"/>
                  </a:moveTo>
                  <a:lnTo>
                    <a:pt x="491665" y="0"/>
                  </a:lnTo>
                  <a:lnTo>
                    <a:pt x="491665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669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0" id="190"/>
            <p:cNvSpPr/>
            <p:nvPr/>
          </p:nvSpPr>
          <p:spPr>
            <a:xfrm flipH="false" flipV="false" rot="0">
              <a:off x="7109724" y="16044861"/>
              <a:ext cx="309851" cy="704208"/>
            </a:xfrm>
            <a:custGeom>
              <a:avLst/>
              <a:gdLst/>
              <a:ahLst/>
              <a:cxnLst/>
              <a:rect r="r" b="b" t="t" l="l"/>
              <a:pathLst>
                <a:path h="704208" w="309851">
                  <a:moveTo>
                    <a:pt x="0" y="0"/>
                  </a:moveTo>
                  <a:lnTo>
                    <a:pt x="309851" y="0"/>
                  </a:lnTo>
                  <a:lnTo>
                    <a:pt x="309851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6669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1" id="191"/>
            <p:cNvSpPr/>
            <p:nvPr/>
          </p:nvSpPr>
          <p:spPr>
            <a:xfrm flipH="false" flipV="false" rot="0">
              <a:off x="4482223" y="15041457"/>
              <a:ext cx="635122" cy="618955"/>
            </a:xfrm>
            <a:custGeom>
              <a:avLst/>
              <a:gdLst/>
              <a:ahLst/>
              <a:cxnLst/>
              <a:rect r="r" b="b" t="t" l="l"/>
              <a:pathLst>
                <a:path h="618955" w="635122">
                  <a:moveTo>
                    <a:pt x="0" y="0"/>
                  </a:moveTo>
                  <a:lnTo>
                    <a:pt x="635122" y="0"/>
                  </a:lnTo>
                  <a:lnTo>
                    <a:pt x="635122" y="618956"/>
                  </a:lnTo>
                  <a:lnTo>
                    <a:pt x="0" y="618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6669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2" id="192"/>
            <p:cNvSpPr/>
            <p:nvPr/>
          </p:nvSpPr>
          <p:spPr>
            <a:xfrm flipH="false" flipV="false" rot="0">
              <a:off x="8066516" y="16149357"/>
              <a:ext cx="698380" cy="495215"/>
            </a:xfrm>
            <a:custGeom>
              <a:avLst/>
              <a:gdLst/>
              <a:ahLst/>
              <a:cxnLst/>
              <a:rect r="r" b="b" t="t" l="l"/>
              <a:pathLst>
                <a:path h="495215" w="698380">
                  <a:moveTo>
                    <a:pt x="0" y="0"/>
                  </a:moveTo>
                  <a:lnTo>
                    <a:pt x="698381" y="0"/>
                  </a:lnTo>
                  <a:lnTo>
                    <a:pt x="698381" y="495215"/>
                  </a:lnTo>
                  <a:lnTo>
                    <a:pt x="0" y="495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6669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3" id="193"/>
            <p:cNvSpPr/>
            <p:nvPr/>
          </p:nvSpPr>
          <p:spPr>
            <a:xfrm flipH="false" flipV="false" rot="0">
              <a:off x="7000892" y="14982011"/>
              <a:ext cx="527516" cy="704208"/>
            </a:xfrm>
            <a:custGeom>
              <a:avLst/>
              <a:gdLst/>
              <a:ahLst/>
              <a:cxnLst/>
              <a:rect r="r" b="b" t="t" l="l"/>
              <a:pathLst>
                <a:path h="704208" w="527516">
                  <a:moveTo>
                    <a:pt x="0" y="0"/>
                  </a:moveTo>
                  <a:lnTo>
                    <a:pt x="527515" y="0"/>
                  </a:lnTo>
                  <a:lnTo>
                    <a:pt x="52751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6669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4" id="194"/>
            <p:cNvSpPr/>
            <p:nvPr/>
          </p:nvSpPr>
          <p:spPr>
            <a:xfrm flipH="false" flipV="false" rot="0">
              <a:off x="8184598" y="15031966"/>
              <a:ext cx="462216" cy="704208"/>
            </a:xfrm>
            <a:custGeom>
              <a:avLst/>
              <a:gdLst/>
              <a:ahLst/>
              <a:cxnLst/>
              <a:rect r="r" b="b" t="t" l="l"/>
              <a:pathLst>
                <a:path h="704208" w="462216">
                  <a:moveTo>
                    <a:pt x="0" y="0"/>
                  </a:moveTo>
                  <a:lnTo>
                    <a:pt x="462217" y="0"/>
                  </a:lnTo>
                  <a:lnTo>
                    <a:pt x="462217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6669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5" id="195"/>
            <p:cNvSpPr/>
            <p:nvPr/>
          </p:nvSpPr>
          <p:spPr>
            <a:xfrm flipH="false" flipV="false" rot="0">
              <a:off x="9047058" y="16004480"/>
              <a:ext cx="469899" cy="704208"/>
            </a:xfrm>
            <a:custGeom>
              <a:avLst/>
              <a:gdLst/>
              <a:ahLst/>
              <a:cxnLst/>
              <a:rect r="r" b="b" t="t" l="l"/>
              <a:pathLst>
                <a:path h="704208" w="469899">
                  <a:moveTo>
                    <a:pt x="0" y="0"/>
                  </a:moveTo>
                  <a:lnTo>
                    <a:pt x="469898" y="0"/>
                  </a:lnTo>
                  <a:lnTo>
                    <a:pt x="469898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66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6" id="196"/>
            <p:cNvSpPr/>
            <p:nvPr/>
          </p:nvSpPr>
          <p:spPr>
            <a:xfrm flipH="false" flipV="false" rot="0">
              <a:off x="10254489" y="15056944"/>
              <a:ext cx="572435" cy="604298"/>
            </a:xfrm>
            <a:custGeom>
              <a:avLst/>
              <a:gdLst/>
              <a:ahLst/>
              <a:cxnLst/>
              <a:rect r="r" b="b" t="t" l="l"/>
              <a:pathLst>
                <a:path h="604298" w="572435">
                  <a:moveTo>
                    <a:pt x="0" y="0"/>
                  </a:moveTo>
                  <a:lnTo>
                    <a:pt x="572435" y="0"/>
                  </a:lnTo>
                  <a:lnTo>
                    <a:pt x="572435" y="604297"/>
                  </a:lnTo>
                  <a:lnTo>
                    <a:pt x="0" y="604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66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7" id="197"/>
            <p:cNvSpPr/>
            <p:nvPr/>
          </p:nvSpPr>
          <p:spPr>
            <a:xfrm flipH="false" flipV="false" rot="0">
              <a:off x="8964446" y="17134514"/>
              <a:ext cx="681943" cy="530676"/>
            </a:xfrm>
            <a:custGeom>
              <a:avLst/>
              <a:gdLst/>
              <a:ahLst/>
              <a:cxnLst/>
              <a:rect r="r" b="b" t="t" l="l"/>
              <a:pathLst>
                <a:path h="530676" w="681943">
                  <a:moveTo>
                    <a:pt x="0" y="0"/>
                  </a:moveTo>
                  <a:lnTo>
                    <a:pt x="681943" y="0"/>
                  </a:lnTo>
                  <a:lnTo>
                    <a:pt x="681943" y="530676"/>
                  </a:lnTo>
                  <a:lnTo>
                    <a:pt x="0" y="53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66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8" id="198"/>
            <p:cNvSpPr/>
            <p:nvPr/>
          </p:nvSpPr>
          <p:spPr>
            <a:xfrm flipH="false" flipV="false" rot="0">
              <a:off x="10389769" y="17047748"/>
              <a:ext cx="281683" cy="704208"/>
            </a:xfrm>
            <a:custGeom>
              <a:avLst/>
              <a:gdLst/>
              <a:ahLst/>
              <a:cxnLst/>
              <a:rect r="r" b="b" t="t" l="l"/>
              <a:pathLst>
                <a:path h="704208" w="281683">
                  <a:moveTo>
                    <a:pt x="0" y="0"/>
                  </a:moveTo>
                  <a:lnTo>
                    <a:pt x="281683" y="0"/>
                  </a:lnTo>
                  <a:lnTo>
                    <a:pt x="281683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66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9" id="199"/>
            <p:cNvSpPr/>
            <p:nvPr/>
          </p:nvSpPr>
          <p:spPr>
            <a:xfrm flipH="false" flipV="false" rot="0">
              <a:off x="11384786" y="17152317"/>
              <a:ext cx="724174" cy="495072"/>
            </a:xfrm>
            <a:custGeom>
              <a:avLst/>
              <a:gdLst/>
              <a:ahLst/>
              <a:cxnLst/>
              <a:rect r="r" b="b" t="t" l="l"/>
              <a:pathLst>
                <a:path h="495072" w="724174">
                  <a:moveTo>
                    <a:pt x="0" y="0"/>
                  </a:moveTo>
                  <a:lnTo>
                    <a:pt x="724173" y="0"/>
                  </a:lnTo>
                  <a:lnTo>
                    <a:pt x="724173" y="495071"/>
                  </a:lnTo>
                  <a:lnTo>
                    <a:pt x="0" y="49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66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0" id="200"/>
            <p:cNvSpPr/>
            <p:nvPr/>
          </p:nvSpPr>
          <p:spPr>
            <a:xfrm flipH="false" flipV="false" rot="0">
              <a:off x="12598184" y="17068968"/>
              <a:ext cx="599492" cy="596222"/>
            </a:xfrm>
            <a:custGeom>
              <a:avLst/>
              <a:gdLst/>
              <a:ahLst/>
              <a:cxnLst/>
              <a:rect r="r" b="b" t="t" l="l"/>
              <a:pathLst>
                <a:path h="596222" w="599492">
                  <a:moveTo>
                    <a:pt x="0" y="0"/>
                  </a:moveTo>
                  <a:lnTo>
                    <a:pt x="599491" y="0"/>
                  </a:lnTo>
                  <a:lnTo>
                    <a:pt x="599491" y="596222"/>
                  </a:lnTo>
                  <a:lnTo>
                    <a:pt x="0" y="596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669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1" id="201"/>
            <p:cNvSpPr/>
            <p:nvPr/>
          </p:nvSpPr>
          <p:spPr>
            <a:xfrm flipH="false" flipV="false" rot="0">
              <a:off x="10308619" y="16004480"/>
              <a:ext cx="491665" cy="704208"/>
            </a:xfrm>
            <a:custGeom>
              <a:avLst/>
              <a:gdLst/>
              <a:ahLst/>
              <a:cxnLst/>
              <a:rect r="r" b="b" t="t" l="l"/>
              <a:pathLst>
                <a:path h="704208" w="491665">
                  <a:moveTo>
                    <a:pt x="0" y="0"/>
                  </a:moveTo>
                  <a:lnTo>
                    <a:pt x="491665" y="0"/>
                  </a:lnTo>
                  <a:lnTo>
                    <a:pt x="491665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669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2" id="202"/>
            <p:cNvSpPr/>
            <p:nvPr/>
          </p:nvSpPr>
          <p:spPr>
            <a:xfrm flipH="false" flipV="false" rot="0">
              <a:off x="11591947" y="16044861"/>
              <a:ext cx="309851" cy="704208"/>
            </a:xfrm>
            <a:custGeom>
              <a:avLst/>
              <a:gdLst/>
              <a:ahLst/>
              <a:cxnLst/>
              <a:rect r="r" b="b" t="t" l="l"/>
              <a:pathLst>
                <a:path h="704208" w="309851">
                  <a:moveTo>
                    <a:pt x="0" y="0"/>
                  </a:moveTo>
                  <a:lnTo>
                    <a:pt x="309851" y="0"/>
                  </a:lnTo>
                  <a:lnTo>
                    <a:pt x="309851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6669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3" id="203"/>
            <p:cNvSpPr/>
            <p:nvPr/>
          </p:nvSpPr>
          <p:spPr>
            <a:xfrm flipH="false" flipV="false" rot="0">
              <a:off x="8964446" y="15041457"/>
              <a:ext cx="635122" cy="618955"/>
            </a:xfrm>
            <a:custGeom>
              <a:avLst/>
              <a:gdLst/>
              <a:ahLst/>
              <a:cxnLst/>
              <a:rect r="r" b="b" t="t" l="l"/>
              <a:pathLst>
                <a:path h="618955" w="635122">
                  <a:moveTo>
                    <a:pt x="0" y="0"/>
                  </a:moveTo>
                  <a:lnTo>
                    <a:pt x="635122" y="0"/>
                  </a:lnTo>
                  <a:lnTo>
                    <a:pt x="635122" y="618956"/>
                  </a:lnTo>
                  <a:lnTo>
                    <a:pt x="0" y="618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6669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4" id="204"/>
            <p:cNvSpPr/>
            <p:nvPr/>
          </p:nvSpPr>
          <p:spPr>
            <a:xfrm flipH="false" flipV="false" rot="0">
              <a:off x="12548739" y="16149357"/>
              <a:ext cx="698380" cy="495215"/>
            </a:xfrm>
            <a:custGeom>
              <a:avLst/>
              <a:gdLst/>
              <a:ahLst/>
              <a:cxnLst/>
              <a:rect r="r" b="b" t="t" l="l"/>
              <a:pathLst>
                <a:path h="495215" w="698380">
                  <a:moveTo>
                    <a:pt x="0" y="0"/>
                  </a:moveTo>
                  <a:lnTo>
                    <a:pt x="698381" y="0"/>
                  </a:lnTo>
                  <a:lnTo>
                    <a:pt x="698381" y="495215"/>
                  </a:lnTo>
                  <a:lnTo>
                    <a:pt x="0" y="495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6669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5" id="205"/>
            <p:cNvSpPr/>
            <p:nvPr/>
          </p:nvSpPr>
          <p:spPr>
            <a:xfrm flipH="false" flipV="false" rot="0">
              <a:off x="11483115" y="14982011"/>
              <a:ext cx="527516" cy="704208"/>
            </a:xfrm>
            <a:custGeom>
              <a:avLst/>
              <a:gdLst/>
              <a:ahLst/>
              <a:cxnLst/>
              <a:rect r="r" b="b" t="t" l="l"/>
              <a:pathLst>
                <a:path h="704208" w="527516">
                  <a:moveTo>
                    <a:pt x="0" y="0"/>
                  </a:moveTo>
                  <a:lnTo>
                    <a:pt x="527515" y="0"/>
                  </a:lnTo>
                  <a:lnTo>
                    <a:pt x="52751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6669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6" id="206"/>
            <p:cNvSpPr/>
            <p:nvPr/>
          </p:nvSpPr>
          <p:spPr>
            <a:xfrm flipH="false" flipV="false" rot="0">
              <a:off x="12666821" y="15031966"/>
              <a:ext cx="462216" cy="704208"/>
            </a:xfrm>
            <a:custGeom>
              <a:avLst/>
              <a:gdLst/>
              <a:ahLst/>
              <a:cxnLst/>
              <a:rect r="r" b="b" t="t" l="l"/>
              <a:pathLst>
                <a:path h="704208" w="462216">
                  <a:moveTo>
                    <a:pt x="0" y="0"/>
                  </a:moveTo>
                  <a:lnTo>
                    <a:pt x="462217" y="0"/>
                  </a:lnTo>
                  <a:lnTo>
                    <a:pt x="462217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6669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7" id="207"/>
            <p:cNvSpPr/>
            <p:nvPr/>
          </p:nvSpPr>
          <p:spPr>
            <a:xfrm flipH="false" flipV="false" rot="0">
              <a:off x="82612" y="16004480"/>
              <a:ext cx="469899" cy="704208"/>
            </a:xfrm>
            <a:custGeom>
              <a:avLst/>
              <a:gdLst/>
              <a:ahLst/>
              <a:cxnLst/>
              <a:rect r="r" b="b" t="t" l="l"/>
              <a:pathLst>
                <a:path h="704208" w="469899">
                  <a:moveTo>
                    <a:pt x="0" y="0"/>
                  </a:moveTo>
                  <a:lnTo>
                    <a:pt x="469898" y="0"/>
                  </a:lnTo>
                  <a:lnTo>
                    <a:pt x="469898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66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8" id="208"/>
            <p:cNvSpPr/>
            <p:nvPr/>
          </p:nvSpPr>
          <p:spPr>
            <a:xfrm flipH="false" flipV="false" rot="0">
              <a:off x="1290043" y="15056944"/>
              <a:ext cx="572435" cy="604298"/>
            </a:xfrm>
            <a:custGeom>
              <a:avLst/>
              <a:gdLst/>
              <a:ahLst/>
              <a:cxnLst/>
              <a:rect r="r" b="b" t="t" l="l"/>
              <a:pathLst>
                <a:path h="604298" w="572435">
                  <a:moveTo>
                    <a:pt x="0" y="0"/>
                  </a:moveTo>
                  <a:lnTo>
                    <a:pt x="572435" y="0"/>
                  </a:lnTo>
                  <a:lnTo>
                    <a:pt x="572435" y="604297"/>
                  </a:lnTo>
                  <a:lnTo>
                    <a:pt x="0" y="604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66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9" id="209"/>
            <p:cNvSpPr/>
            <p:nvPr/>
          </p:nvSpPr>
          <p:spPr>
            <a:xfrm flipH="false" flipV="false" rot="0">
              <a:off x="0" y="17134514"/>
              <a:ext cx="681943" cy="530676"/>
            </a:xfrm>
            <a:custGeom>
              <a:avLst/>
              <a:gdLst/>
              <a:ahLst/>
              <a:cxnLst/>
              <a:rect r="r" b="b" t="t" l="l"/>
              <a:pathLst>
                <a:path h="530676" w="681943">
                  <a:moveTo>
                    <a:pt x="0" y="0"/>
                  </a:moveTo>
                  <a:lnTo>
                    <a:pt x="681943" y="0"/>
                  </a:lnTo>
                  <a:lnTo>
                    <a:pt x="681943" y="530676"/>
                  </a:lnTo>
                  <a:lnTo>
                    <a:pt x="0" y="53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66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0" id="210"/>
            <p:cNvSpPr/>
            <p:nvPr/>
          </p:nvSpPr>
          <p:spPr>
            <a:xfrm flipH="false" flipV="false" rot="0">
              <a:off x="1425323" y="17047748"/>
              <a:ext cx="281683" cy="704208"/>
            </a:xfrm>
            <a:custGeom>
              <a:avLst/>
              <a:gdLst/>
              <a:ahLst/>
              <a:cxnLst/>
              <a:rect r="r" b="b" t="t" l="l"/>
              <a:pathLst>
                <a:path h="704208" w="281683">
                  <a:moveTo>
                    <a:pt x="0" y="0"/>
                  </a:moveTo>
                  <a:lnTo>
                    <a:pt x="281683" y="0"/>
                  </a:lnTo>
                  <a:lnTo>
                    <a:pt x="281683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66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1" id="211"/>
            <p:cNvSpPr/>
            <p:nvPr/>
          </p:nvSpPr>
          <p:spPr>
            <a:xfrm flipH="false" flipV="false" rot="0">
              <a:off x="2420340" y="17152317"/>
              <a:ext cx="724174" cy="495072"/>
            </a:xfrm>
            <a:custGeom>
              <a:avLst/>
              <a:gdLst/>
              <a:ahLst/>
              <a:cxnLst/>
              <a:rect r="r" b="b" t="t" l="l"/>
              <a:pathLst>
                <a:path h="495072" w="724174">
                  <a:moveTo>
                    <a:pt x="0" y="0"/>
                  </a:moveTo>
                  <a:lnTo>
                    <a:pt x="724173" y="0"/>
                  </a:lnTo>
                  <a:lnTo>
                    <a:pt x="724173" y="495071"/>
                  </a:lnTo>
                  <a:lnTo>
                    <a:pt x="0" y="49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66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2" id="212"/>
            <p:cNvSpPr/>
            <p:nvPr/>
          </p:nvSpPr>
          <p:spPr>
            <a:xfrm flipH="false" flipV="false" rot="0">
              <a:off x="3633738" y="17068968"/>
              <a:ext cx="599492" cy="596222"/>
            </a:xfrm>
            <a:custGeom>
              <a:avLst/>
              <a:gdLst/>
              <a:ahLst/>
              <a:cxnLst/>
              <a:rect r="r" b="b" t="t" l="l"/>
              <a:pathLst>
                <a:path h="596222" w="599492">
                  <a:moveTo>
                    <a:pt x="0" y="0"/>
                  </a:moveTo>
                  <a:lnTo>
                    <a:pt x="599491" y="0"/>
                  </a:lnTo>
                  <a:lnTo>
                    <a:pt x="599491" y="596222"/>
                  </a:lnTo>
                  <a:lnTo>
                    <a:pt x="0" y="596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669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3" id="213"/>
            <p:cNvSpPr/>
            <p:nvPr/>
          </p:nvSpPr>
          <p:spPr>
            <a:xfrm flipH="false" flipV="false" rot="0">
              <a:off x="1344173" y="16004480"/>
              <a:ext cx="491665" cy="704208"/>
            </a:xfrm>
            <a:custGeom>
              <a:avLst/>
              <a:gdLst/>
              <a:ahLst/>
              <a:cxnLst/>
              <a:rect r="r" b="b" t="t" l="l"/>
              <a:pathLst>
                <a:path h="704208" w="491665">
                  <a:moveTo>
                    <a:pt x="0" y="0"/>
                  </a:moveTo>
                  <a:lnTo>
                    <a:pt x="491665" y="0"/>
                  </a:lnTo>
                  <a:lnTo>
                    <a:pt x="491665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669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4" id="214"/>
            <p:cNvSpPr/>
            <p:nvPr/>
          </p:nvSpPr>
          <p:spPr>
            <a:xfrm flipH="false" flipV="false" rot="0">
              <a:off x="2627501" y="16044861"/>
              <a:ext cx="309851" cy="704208"/>
            </a:xfrm>
            <a:custGeom>
              <a:avLst/>
              <a:gdLst/>
              <a:ahLst/>
              <a:cxnLst/>
              <a:rect r="r" b="b" t="t" l="l"/>
              <a:pathLst>
                <a:path h="704208" w="309851">
                  <a:moveTo>
                    <a:pt x="0" y="0"/>
                  </a:moveTo>
                  <a:lnTo>
                    <a:pt x="309851" y="0"/>
                  </a:lnTo>
                  <a:lnTo>
                    <a:pt x="309851" y="704207"/>
                  </a:lnTo>
                  <a:lnTo>
                    <a:pt x="0" y="704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6669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5" id="215"/>
            <p:cNvSpPr/>
            <p:nvPr/>
          </p:nvSpPr>
          <p:spPr>
            <a:xfrm flipH="false" flipV="false" rot="0">
              <a:off x="0" y="15041457"/>
              <a:ext cx="635122" cy="618955"/>
            </a:xfrm>
            <a:custGeom>
              <a:avLst/>
              <a:gdLst/>
              <a:ahLst/>
              <a:cxnLst/>
              <a:rect r="r" b="b" t="t" l="l"/>
              <a:pathLst>
                <a:path h="618955" w="635122">
                  <a:moveTo>
                    <a:pt x="0" y="0"/>
                  </a:moveTo>
                  <a:lnTo>
                    <a:pt x="635122" y="0"/>
                  </a:lnTo>
                  <a:lnTo>
                    <a:pt x="635122" y="618956"/>
                  </a:lnTo>
                  <a:lnTo>
                    <a:pt x="0" y="618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6669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6" id="216"/>
            <p:cNvSpPr/>
            <p:nvPr/>
          </p:nvSpPr>
          <p:spPr>
            <a:xfrm flipH="false" flipV="false" rot="0">
              <a:off x="3584293" y="16149357"/>
              <a:ext cx="698380" cy="495215"/>
            </a:xfrm>
            <a:custGeom>
              <a:avLst/>
              <a:gdLst/>
              <a:ahLst/>
              <a:cxnLst/>
              <a:rect r="r" b="b" t="t" l="l"/>
              <a:pathLst>
                <a:path h="495215" w="698380">
                  <a:moveTo>
                    <a:pt x="0" y="0"/>
                  </a:moveTo>
                  <a:lnTo>
                    <a:pt x="698381" y="0"/>
                  </a:lnTo>
                  <a:lnTo>
                    <a:pt x="698381" y="495215"/>
                  </a:lnTo>
                  <a:lnTo>
                    <a:pt x="0" y="495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6669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7" id="217"/>
            <p:cNvSpPr/>
            <p:nvPr/>
          </p:nvSpPr>
          <p:spPr>
            <a:xfrm flipH="false" flipV="false" rot="0">
              <a:off x="2518669" y="14982011"/>
              <a:ext cx="527516" cy="704208"/>
            </a:xfrm>
            <a:custGeom>
              <a:avLst/>
              <a:gdLst/>
              <a:ahLst/>
              <a:cxnLst/>
              <a:rect r="r" b="b" t="t" l="l"/>
              <a:pathLst>
                <a:path h="704208" w="527516">
                  <a:moveTo>
                    <a:pt x="0" y="0"/>
                  </a:moveTo>
                  <a:lnTo>
                    <a:pt x="527515" y="0"/>
                  </a:lnTo>
                  <a:lnTo>
                    <a:pt x="527515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6669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8" id="218"/>
            <p:cNvSpPr/>
            <p:nvPr/>
          </p:nvSpPr>
          <p:spPr>
            <a:xfrm flipH="false" flipV="false" rot="0">
              <a:off x="3702375" y="15031966"/>
              <a:ext cx="462216" cy="704208"/>
            </a:xfrm>
            <a:custGeom>
              <a:avLst/>
              <a:gdLst/>
              <a:ahLst/>
              <a:cxnLst/>
              <a:rect r="r" b="b" t="t" l="l"/>
              <a:pathLst>
                <a:path h="704208" w="462216">
                  <a:moveTo>
                    <a:pt x="0" y="0"/>
                  </a:moveTo>
                  <a:lnTo>
                    <a:pt x="462217" y="0"/>
                  </a:lnTo>
                  <a:lnTo>
                    <a:pt x="462217" y="704208"/>
                  </a:lnTo>
                  <a:lnTo>
                    <a:pt x="0" y="70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6669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9" id="219"/>
          <p:cNvGrpSpPr/>
          <p:nvPr/>
        </p:nvGrpSpPr>
        <p:grpSpPr>
          <a:xfrm rot="0">
            <a:off x="1028700" y="3800799"/>
            <a:ext cx="16230600" cy="5343752"/>
            <a:chOff x="0" y="0"/>
            <a:chExt cx="21640800" cy="7125002"/>
          </a:xfrm>
        </p:grpSpPr>
        <p:grpSp>
          <p:nvGrpSpPr>
            <p:cNvPr name="Group 220" id="220"/>
            <p:cNvGrpSpPr/>
            <p:nvPr/>
          </p:nvGrpSpPr>
          <p:grpSpPr>
            <a:xfrm rot="0">
              <a:off x="0" y="0"/>
              <a:ext cx="21640800" cy="7116511"/>
              <a:chOff x="0" y="0"/>
              <a:chExt cx="63179552" cy="20776404"/>
            </a:xfrm>
          </p:grpSpPr>
          <p:sp>
            <p:nvSpPr>
              <p:cNvPr name="Freeform 221" id="221"/>
              <p:cNvSpPr/>
              <p:nvPr/>
            </p:nvSpPr>
            <p:spPr>
              <a:xfrm flipH="false" flipV="false" rot="0">
                <a:off x="0" y="0"/>
                <a:ext cx="63179554" cy="20776405"/>
              </a:xfrm>
              <a:custGeom>
                <a:avLst/>
                <a:gdLst/>
                <a:ahLst/>
                <a:cxnLst/>
                <a:rect r="r" b="b" t="t" l="l"/>
                <a:pathLst>
                  <a:path h="20776405" w="63179554">
                    <a:moveTo>
                      <a:pt x="63055091" y="59690"/>
                    </a:moveTo>
                    <a:cubicBezTo>
                      <a:pt x="63090654" y="59690"/>
                      <a:pt x="63119862" y="88900"/>
                      <a:pt x="63119862" y="124460"/>
                    </a:cubicBezTo>
                    <a:lnTo>
                      <a:pt x="63119862" y="20651944"/>
                    </a:lnTo>
                    <a:cubicBezTo>
                      <a:pt x="63119862" y="20687505"/>
                      <a:pt x="63090654" y="20716714"/>
                      <a:pt x="63055091" y="20716714"/>
                    </a:cubicBezTo>
                    <a:lnTo>
                      <a:pt x="124460" y="20716714"/>
                    </a:lnTo>
                    <a:cubicBezTo>
                      <a:pt x="88900" y="20716714"/>
                      <a:pt x="59690" y="20687505"/>
                      <a:pt x="59690" y="2065194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3055091" y="59690"/>
                    </a:lnTo>
                    <a:moveTo>
                      <a:pt x="6305509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0651944"/>
                    </a:lnTo>
                    <a:cubicBezTo>
                      <a:pt x="0" y="20720524"/>
                      <a:pt x="55880" y="20776405"/>
                      <a:pt x="124460" y="20776405"/>
                    </a:cubicBezTo>
                    <a:lnTo>
                      <a:pt x="63055091" y="20776405"/>
                    </a:lnTo>
                    <a:cubicBezTo>
                      <a:pt x="63123669" y="20776405"/>
                      <a:pt x="63179554" y="20720524"/>
                      <a:pt x="63179554" y="20651944"/>
                    </a:cubicBezTo>
                    <a:lnTo>
                      <a:pt x="63179554" y="124460"/>
                    </a:lnTo>
                    <a:cubicBezTo>
                      <a:pt x="63179554" y="55880"/>
                      <a:pt x="63123669" y="0"/>
                      <a:pt x="63055091" y="0"/>
                    </a:cubicBezTo>
                    <a:close/>
                  </a:path>
                </a:pathLst>
              </a:custGeom>
              <a:solidFill>
                <a:srgbClr val="070707">
                  <a:alpha val="49804"/>
                </a:srgbClr>
              </a:solidFill>
            </p:spPr>
          </p:sp>
        </p:grpSp>
        <p:grpSp>
          <p:nvGrpSpPr>
            <p:cNvPr name="Group 222" id="222"/>
            <p:cNvGrpSpPr/>
            <p:nvPr/>
          </p:nvGrpSpPr>
          <p:grpSpPr>
            <a:xfrm rot="0">
              <a:off x="0" y="8491"/>
              <a:ext cx="21640800" cy="7116511"/>
              <a:chOff x="0" y="0"/>
              <a:chExt cx="63179552" cy="20776404"/>
            </a:xfrm>
          </p:grpSpPr>
          <p:sp>
            <p:nvSpPr>
              <p:cNvPr name="Freeform 223" id="223"/>
              <p:cNvSpPr/>
              <p:nvPr/>
            </p:nvSpPr>
            <p:spPr>
              <a:xfrm flipH="false" flipV="false" rot="0">
                <a:off x="0" y="0"/>
                <a:ext cx="63179554" cy="20776405"/>
              </a:xfrm>
              <a:custGeom>
                <a:avLst/>
                <a:gdLst/>
                <a:ahLst/>
                <a:cxnLst/>
                <a:rect r="r" b="b" t="t" l="l"/>
                <a:pathLst>
                  <a:path h="20776405" w="63179554">
                    <a:moveTo>
                      <a:pt x="63055091" y="59690"/>
                    </a:moveTo>
                    <a:cubicBezTo>
                      <a:pt x="63090654" y="59690"/>
                      <a:pt x="63119862" y="88900"/>
                      <a:pt x="63119862" y="124460"/>
                    </a:cubicBezTo>
                    <a:lnTo>
                      <a:pt x="63119862" y="20651944"/>
                    </a:lnTo>
                    <a:cubicBezTo>
                      <a:pt x="63119862" y="20687505"/>
                      <a:pt x="63090654" y="20716714"/>
                      <a:pt x="63055091" y="20716714"/>
                    </a:cubicBezTo>
                    <a:lnTo>
                      <a:pt x="124460" y="20716714"/>
                    </a:lnTo>
                    <a:cubicBezTo>
                      <a:pt x="88900" y="20716714"/>
                      <a:pt x="59690" y="20687505"/>
                      <a:pt x="59690" y="2065194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3055091" y="59690"/>
                    </a:lnTo>
                    <a:moveTo>
                      <a:pt x="6305509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0651944"/>
                    </a:lnTo>
                    <a:cubicBezTo>
                      <a:pt x="0" y="20720524"/>
                      <a:pt x="55880" y="20776405"/>
                      <a:pt x="124460" y="20776405"/>
                    </a:cubicBezTo>
                    <a:lnTo>
                      <a:pt x="63055091" y="20776405"/>
                    </a:lnTo>
                    <a:cubicBezTo>
                      <a:pt x="63123669" y="20776405"/>
                      <a:pt x="63179554" y="20720524"/>
                      <a:pt x="63179554" y="20651944"/>
                    </a:cubicBezTo>
                    <a:lnTo>
                      <a:pt x="63179554" y="124460"/>
                    </a:lnTo>
                    <a:cubicBezTo>
                      <a:pt x="63179554" y="55880"/>
                      <a:pt x="63123669" y="0"/>
                      <a:pt x="63055091" y="0"/>
                    </a:cubicBezTo>
                    <a:close/>
                  </a:path>
                </a:pathLst>
              </a:custGeom>
              <a:solidFill>
                <a:srgbClr val="070707">
                  <a:alpha val="49804"/>
                </a:srgbClr>
              </a:solidFill>
            </p:spPr>
          </p:sp>
        </p:grpSp>
      </p:grpSp>
      <p:sp>
        <p:nvSpPr>
          <p:cNvPr name="TextBox 224" id="224"/>
          <p:cNvSpPr txBox="true"/>
          <p:nvPr/>
        </p:nvSpPr>
        <p:spPr>
          <a:xfrm rot="0">
            <a:off x="1028700" y="1775254"/>
            <a:ext cx="8636615" cy="129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9799" spc="-97">
                <a:solidFill>
                  <a:srgbClr val="000000"/>
                </a:solidFill>
                <a:latin typeface="Heebo Bold"/>
              </a:rPr>
              <a:t>O que é FLUX?</a:t>
            </a:r>
          </a:p>
        </p:txBody>
      </p:sp>
      <p:sp>
        <p:nvSpPr>
          <p:cNvPr name="TextBox 225" id="225"/>
          <p:cNvSpPr txBox="true"/>
          <p:nvPr/>
        </p:nvSpPr>
        <p:spPr>
          <a:xfrm rot="0">
            <a:off x="1028700" y="4216718"/>
            <a:ext cx="16230600" cy="3395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2630" indent="-391315" lvl="1">
              <a:lnSpc>
                <a:spcPts val="5437"/>
              </a:lnSpc>
              <a:buFont typeface="Arial"/>
              <a:buChar char="•"/>
            </a:pPr>
            <a:r>
              <a:rPr lang="en-US" sz="3624">
                <a:solidFill>
                  <a:srgbClr val="000000"/>
                </a:solidFill>
                <a:latin typeface="Heebo"/>
              </a:rPr>
              <a:t>Flux é uma arquitetura usada pelo Facebook junto com o framework React</a:t>
            </a:r>
            <a:r>
              <a:rPr lang="en-US" sz="3624">
                <a:solidFill>
                  <a:srgbClr val="000000"/>
                </a:solidFill>
                <a:latin typeface="Heebo"/>
              </a:rPr>
              <a:t>.</a:t>
            </a:r>
          </a:p>
          <a:p>
            <a:pPr marL="782630" indent="-391315" lvl="1">
              <a:lnSpc>
                <a:spcPts val="5437"/>
              </a:lnSpc>
              <a:buFont typeface="Arial"/>
              <a:buChar char="•"/>
            </a:pPr>
            <a:r>
              <a:rPr lang="en-US" sz="3624">
                <a:solidFill>
                  <a:srgbClr val="000000"/>
                </a:solidFill>
                <a:latin typeface="Heebo"/>
              </a:rPr>
              <a:t>Flux </a:t>
            </a:r>
            <a:r>
              <a:rPr lang="en-US" sz="3624">
                <a:solidFill>
                  <a:srgbClr val="000000"/>
                </a:solidFill>
                <a:latin typeface="Heebo Bold"/>
              </a:rPr>
              <a:t>não é</a:t>
            </a:r>
            <a:r>
              <a:rPr lang="en-US" sz="3624">
                <a:solidFill>
                  <a:srgbClr val="000000"/>
                </a:solidFill>
                <a:latin typeface="Heebo"/>
              </a:rPr>
              <a:t> um framework ou biblioteca.</a:t>
            </a:r>
          </a:p>
          <a:p>
            <a:pPr marL="782632" indent="-391316" lvl="1">
              <a:lnSpc>
                <a:spcPts val="5437"/>
              </a:lnSpc>
              <a:buFont typeface="Arial"/>
              <a:buChar char="•"/>
            </a:pPr>
            <a:r>
              <a:rPr lang="en-US" sz="3624">
                <a:solidFill>
                  <a:srgbClr val="000000"/>
                </a:solidFill>
                <a:latin typeface="Heebo"/>
              </a:rPr>
              <a:t>Propõe deixar o caminho dos dados e as suas atualizações mais explícita e compreensível. Isso permite que as aplicações sejam mais simples de desenvolver, rastrear bugs e arrumá-los.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6213" y="764542"/>
            <a:ext cx="7478439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Heebo Ultra-Bold"/>
              </a:rPr>
              <a:t>COMO SURGIU?</a:t>
            </a:r>
          </a:p>
        </p:txBody>
      </p:sp>
      <p:grpSp>
        <p:nvGrpSpPr>
          <p:cNvPr name="Group 3" id="3"/>
          <p:cNvGrpSpPr/>
          <p:nvPr/>
        </p:nvGrpSpPr>
        <p:grpSpPr>
          <a:xfrm rot="-4386749">
            <a:off x="8142527" y="-4318536"/>
            <a:ext cx="15950389" cy="12980471"/>
            <a:chOff x="0" y="0"/>
            <a:chExt cx="21267185" cy="17307295"/>
          </a:xfrm>
        </p:grpSpPr>
        <p:sp>
          <p:nvSpPr>
            <p:cNvPr name="Freeform 4" id="4"/>
            <p:cNvSpPr/>
            <p:nvPr/>
          </p:nvSpPr>
          <p:spPr>
            <a:xfrm flipH="false" flipV="false" rot="1797870">
              <a:off x="911045" y="4300814"/>
              <a:ext cx="19225028" cy="8793044"/>
            </a:xfrm>
            <a:custGeom>
              <a:avLst/>
              <a:gdLst/>
              <a:ahLst/>
              <a:cxnLst/>
              <a:rect r="r" b="b" t="t" l="l"/>
              <a:pathLst>
                <a:path h="8793044" w="19225028">
                  <a:moveTo>
                    <a:pt x="0" y="0"/>
                  </a:moveTo>
                  <a:lnTo>
                    <a:pt x="19225028" y="0"/>
                  </a:lnTo>
                  <a:lnTo>
                    <a:pt x="19225028" y="8793044"/>
                  </a:lnTo>
                  <a:lnTo>
                    <a:pt x="0" y="8793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0107"/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1797870">
              <a:off x="1131112" y="4213437"/>
              <a:ext cx="19225028" cy="8793044"/>
            </a:xfrm>
            <a:custGeom>
              <a:avLst/>
              <a:gdLst/>
              <a:ahLst/>
              <a:cxnLst/>
              <a:rect r="r" b="b" t="t" l="l"/>
              <a:pathLst>
                <a:path h="8793044" w="19225028">
                  <a:moveTo>
                    <a:pt x="0" y="0"/>
                  </a:moveTo>
                  <a:lnTo>
                    <a:pt x="19225028" y="0"/>
                  </a:lnTo>
                  <a:lnTo>
                    <a:pt x="19225028" y="8793044"/>
                  </a:lnTo>
                  <a:lnTo>
                    <a:pt x="0" y="8793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4080"/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76126" y="2450467"/>
            <a:ext cx="8455992" cy="313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eebo"/>
              </a:rPr>
              <a:t>A arquitetura </a:t>
            </a:r>
            <a:r>
              <a:rPr lang="en-US" sz="2799">
                <a:solidFill>
                  <a:srgbClr val="9EFFB9"/>
                </a:solidFill>
                <a:latin typeface="Heebo Bold"/>
              </a:rPr>
              <a:t>Flux </a:t>
            </a:r>
            <a:r>
              <a:rPr lang="en-US" sz="2799">
                <a:solidFill>
                  <a:srgbClr val="FFFFFF"/>
                </a:solidFill>
                <a:latin typeface="Heebo"/>
              </a:rPr>
              <a:t>surgiu da necessidade do </a:t>
            </a:r>
            <a:r>
              <a:rPr lang="en-US" sz="2799">
                <a:solidFill>
                  <a:srgbClr val="9EFFB9"/>
                </a:solidFill>
                <a:latin typeface="Heebo Bold"/>
              </a:rPr>
              <a:t>Facebook </a:t>
            </a:r>
            <a:r>
              <a:rPr lang="en-US" sz="2799">
                <a:solidFill>
                  <a:srgbClr val="FFFFFF"/>
                </a:solidFill>
                <a:latin typeface="Heebo"/>
              </a:rPr>
              <a:t>de </a:t>
            </a:r>
            <a:r>
              <a:rPr lang="en-US" sz="2799">
                <a:solidFill>
                  <a:srgbClr val="9EFFB9"/>
                </a:solidFill>
                <a:latin typeface="Heebo Bold"/>
              </a:rPr>
              <a:t>lidar com a complexidade crescente de seus aplicativos web client-side</a:t>
            </a:r>
            <a:r>
              <a:rPr lang="en-US" sz="2799">
                <a:solidFill>
                  <a:srgbClr val="FFFFFF"/>
                </a:solidFill>
                <a:latin typeface="Heebo"/>
              </a:rPr>
              <a:t>, especialmente com o uso intensivo de componentes interativos e o gerenciamento de grandes volumes de dados.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3830" y="6907641"/>
            <a:ext cx="6640584" cy="3035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40"/>
              </a:lnSpc>
            </a:pPr>
            <a:r>
              <a:rPr lang="en-US" sz="2600" spc="18">
                <a:solidFill>
                  <a:srgbClr val="FFFFFF"/>
                </a:solidFill>
                <a:latin typeface="Heebo"/>
              </a:rPr>
              <a:t>Complexidade da interface do usuário</a:t>
            </a:r>
          </a:p>
          <a:p>
            <a:pPr>
              <a:lnSpc>
                <a:spcPts val="4940"/>
              </a:lnSpc>
            </a:pPr>
            <a:r>
              <a:rPr lang="en-US" sz="2600" spc="18">
                <a:solidFill>
                  <a:srgbClr val="FFFFFF"/>
                </a:solidFill>
                <a:latin typeface="Heebo"/>
              </a:rPr>
              <a:t>Múltiplas fontes de dados</a:t>
            </a:r>
          </a:p>
          <a:p>
            <a:pPr>
              <a:lnSpc>
                <a:spcPts val="4940"/>
              </a:lnSpc>
            </a:pPr>
            <a:r>
              <a:rPr lang="en-US" sz="2600" spc="18">
                <a:solidFill>
                  <a:srgbClr val="FFFFFF"/>
                </a:solidFill>
                <a:latin typeface="Heebo"/>
              </a:rPr>
              <a:t>Desempenho e otimização</a:t>
            </a:r>
          </a:p>
          <a:p>
            <a:pPr>
              <a:lnSpc>
                <a:spcPts val="4940"/>
              </a:lnSpc>
            </a:pPr>
            <a:r>
              <a:rPr lang="en-US" sz="2600" spc="18">
                <a:solidFill>
                  <a:srgbClr val="FFFFFF"/>
                </a:solidFill>
                <a:latin typeface="Heebo"/>
              </a:rPr>
              <a:t>Escala e colaboração</a:t>
            </a:r>
          </a:p>
          <a:p>
            <a:pPr>
              <a:lnSpc>
                <a:spcPts val="4940"/>
              </a:lnSpc>
            </a:pPr>
            <a:r>
              <a:rPr lang="en-US" sz="2600" spc="18">
                <a:solidFill>
                  <a:srgbClr val="FFFFFF"/>
                </a:solidFill>
                <a:latin typeface="Heebo"/>
              </a:rPr>
              <a:t>Rastreamento de mudanças de estado</a:t>
            </a:r>
          </a:p>
        </p:txBody>
      </p:sp>
      <p:sp>
        <p:nvSpPr>
          <p:cNvPr name="AutoShape 8" id="8"/>
          <p:cNvSpPr/>
          <p:nvPr/>
        </p:nvSpPr>
        <p:spPr>
          <a:xfrm>
            <a:off x="576213" y="7270243"/>
            <a:ext cx="434905" cy="0"/>
          </a:xfrm>
          <a:prstGeom prst="line">
            <a:avLst/>
          </a:prstGeom>
          <a:ln cap="rnd" w="76200">
            <a:solidFill>
              <a:srgbClr val="9EFF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576213" y="7904821"/>
            <a:ext cx="434905" cy="0"/>
          </a:xfrm>
          <a:prstGeom prst="line">
            <a:avLst/>
          </a:prstGeom>
          <a:ln cap="rnd" w="76200">
            <a:solidFill>
              <a:srgbClr val="9EFF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576213" y="8511333"/>
            <a:ext cx="434905" cy="0"/>
          </a:xfrm>
          <a:prstGeom prst="line">
            <a:avLst/>
          </a:prstGeom>
          <a:ln cap="rnd" w="76200">
            <a:solidFill>
              <a:srgbClr val="9EFF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576213" y="9090779"/>
            <a:ext cx="434905" cy="0"/>
          </a:xfrm>
          <a:prstGeom prst="line">
            <a:avLst/>
          </a:prstGeom>
          <a:ln cap="rnd" w="76200">
            <a:solidFill>
              <a:srgbClr val="9EFF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576213" y="9776532"/>
            <a:ext cx="434905" cy="0"/>
          </a:xfrm>
          <a:prstGeom prst="line">
            <a:avLst/>
          </a:prstGeom>
          <a:ln cap="rnd" w="76200">
            <a:solidFill>
              <a:srgbClr val="9EFF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576213" y="5951858"/>
            <a:ext cx="11031793" cy="803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9"/>
              </a:lnSpc>
            </a:pPr>
            <a:r>
              <a:rPr lang="en-US" sz="3710">
                <a:solidFill>
                  <a:srgbClr val="64E688"/>
                </a:solidFill>
                <a:latin typeface="Heebo Bold"/>
              </a:rPr>
              <a:t>Principais problemas que o Facebook enfrentava: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52007" y="6968721"/>
            <a:ext cx="9559780" cy="302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2756" indent="-286378" lvl="1">
              <a:lnSpc>
                <a:spcPts val="3979"/>
              </a:lnSpc>
              <a:buFont typeface="Arial"/>
              <a:buChar char="•"/>
            </a:pPr>
            <a:r>
              <a:rPr lang="en-US" sz="2652">
                <a:solidFill>
                  <a:srgbClr val="FFFFFF"/>
                </a:solidFill>
                <a:latin typeface="Heebo"/>
              </a:rPr>
              <a:t>O principal problema que o Facebook enfrentava com o modelo MVC era </a:t>
            </a:r>
            <a:r>
              <a:rPr lang="en-US" sz="2652">
                <a:solidFill>
                  <a:srgbClr val="9EFFB9"/>
                </a:solidFill>
                <a:latin typeface="Heebo Bold"/>
              </a:rPr>
              <a:t>a dificuldade de rastrear e entender como as mudanças nos dados afetavam as diferentes partes da aplicação.</a:t>
            </a:r>
            <a:r>
              <a:rPr lang="en-US" sz="2652">
                <a:solidFill>
                  <a:srgbClr val="FFFFFF"/>
                </a:solidFill>
                <a:latin typeface="Heebo"/>
              </a:rPr>
              <a:t> Isso resultava em código difícil de manter e propenso a bugs, especialmente em aplicações com muitos componentes interconectados.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55795" y="2450467"/>
            <a:ext cx="8455992" cy="2615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eebo"/>
              </a:rPr>
              <a:t>Ela foi introduzida em </a:t>
            </a:r>
            <a:r>
              <a:rPr lang="en-US" sz="2799">
                <a:solidFill>
                  <a:srgbClr val="9EFFB9"/>
                </a:solidFill>
                <a:latin typeface="Heebo Bold"/>
              </a:rPr>
              <a:t>2014 </a:t>
            </a:r>
            <a:r>
              <a:rPr lang="en-US" sz="2799">
                <a:solidFill>
                  <a:srgbClr val="FFFFFF"/>
                </a:solidFill>
                <a:latin typeface="Heebo"/>
              </a:rPr>
              <a:t>como </a:t>
            </a:r>
            <a:r>
              <a:rPr lang="en-US" sz="2799">
                <a:solidFill>
                  <a:srgbClr val="9EFFB9"/>
                </a:solidFill>
                <a:latin typeface="Heebo Bold"/>
              </a:rPr>
              <a:t>uma alternativa ao modelo tradicional de arquitetura MVC (Model-View-Controller)</a:t>
            </a:r>
            <a:r>
              <a:rPr lang="en-US" sz="2799">
                <a:solidFill>
                  <a:srgbClr val="FFFFFF"/>
                </a:solidFill>
                <a:latin typeface="Heebo"/>
              </a:rPr>
              <a:t>, que estava se mostrando inadequado para lidar com as demandas específicas desses aplicativos.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45185" y="-6338660"/>
            <a:ext cx="17246723" cy="18570994"/>
            <a:chOff x="0" y="0"/>
            <a:chExt cx="22995631" cy="24761325"/>
          </a:xfrm>
        </p:grpSpPr>
        <p:sp>
          <p:nvSpPr>
            <p:cNvPr name="Freeform 3" id="3"/>
            <p:cNvSpPr/>
            <p:nvPr/>
          </p:nvSpPr>
          <p:spPr>
            <a:xfrm flipH="false" flipV="false" rot="3097189">
              <a:off x="-238639" y="7078012"/>
              <a:ext cx="23187330" cy="10605301"/>
            </a:xfrm>
            <a:custGeom>
              <a:avLst/>
              <a:gdLst/>
              <a:ahLst/>
              <a:cxnLst/>
              <a:rect r="r" b="b" t="t" l="l"/>
              <a:pathLst>
                <a:path h="10605301" w="23187330">
                  <a:moveTo>
                    <a:pt x="0" y="0"/>
                  </a:moveTo>
                  <a:lnTo>
                    <a:pt x="23187330" y="0"/>
                  </a:lnTo>
                  <a:lnTo>
                    <a:pt x="23187330" y="10605301"/>
                  </a:lnTo>
                  <a:lnTo>
                    <a:pt x="0" y="10605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3097189">
              <a:off x="46940" y="7078012"/>
              <a:ext cx="23187330" cy="10605301"/>
            </a:xfrm>
            <a:custGeom>
              <a:avLst/>
              <a:gdLst/>
              <a:ahLst/>
              <a:cxnLst/>
              <a:rect r="r" b="b" t="t" l="l"/>
              <a:pathLst>
                <a:path h="10605301" w="23187330">
                  <a:moveTo>
                    <a:pt x="0" y="0"/>
                  </a:moveTo>
                  <a:lnTo>
                    <a:pt x="23187329" y="0"/>
                  </a:lnTo>
                  <a:lnTo>
                    <a:pt x="23187329" y="10605301"/>
                  </a:lnTo>
                  <a:lnTo>
                    <a:pt x="0" y="10605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51603" y="647700"/>
            <a:ext cx="11667464" cy="299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18"/>
              </a:lnSpc>
            </a:pPr>
            <a:r>
              <a:rPr lang="en-US" sz="9848">
                <a:solidFill>
                  <a:srgbClr val="64E688"/>
                </a:solidFill>
                <a:latin typeface="Heebo Ultra-Bold"/>
              </a:rPr>
              <a:t>Como Funciona a Arquitetura?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51603" y="4019550"/>
            <a:ext cx="16230600" cy="5573483"/>
            <a:chOff x="0" y="0"/>
            <a:chExt cx="63179552" cy="216954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179554" cy="21695449"/>
            </a:xfrm>
            <a:custGeom>
              <a:avLst/>
              <a:gdLst/>
              <a:ahLst/>
              <a:cxnLst/>
              <a:rect r="r" b="b" t="t" l="l"/>
              <a:pathLst>
                <a:path h="21695449" w="63179554">
                  <a:moveTo>
                    <a:pt x="63055091" y="59690"/>
                  </a:moveTo>
                  <a:cubicBezTo>
                    <a:pt x="63090654" y="59690"/>
                    <a:pt x="63119862" y="88900"/>
                    <a:pt x="63119862" y="124460"/>
                  </a:cubicBezTo>
                  <a:lnTo>
                    <a:pt x="63119862" y="21570990"/>
                  </a:lnTo>
                  <a:cubicBezTo>
                    <a:pt x="63119862" y="21606549"/>
                    <a:pt x="63090654" y="21635760"/>
                    <a:pt x="63055091" y="21635760"/>
                  </a:cubicBezTo>
                  <a:lnTo>
                    <a:pt x="124460" y="21635760"/>
                  </a:lnTo>
                  <a:cubicBezTo>
                    <a:pt x="88900" y="21635760"/>
                    <a:pt x="59690" y="21606549"/>
                    <a:pt x="59690" y="2157099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055091" y="59690"/>
                  </a:lnTo>
                  <a:moveTo>
                    <a:pt x="630550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1570990"/>
                  </a:lnTo>
                  <a:cubicBezTo>
                    <a:pt x="0" y="21639569"/>
                    <a:pt x="55880" y="21695449"/>
                    <a:pt x="124460" y="21695449"/>
                  </a:cubicBezTo>
                  <a:lnTo>
                    <a:pt x="63055091" y="21695449"/>
                  </a:lnTo>
                  <a:cubicBezTo>
                    <a:pt x="63123669" y="21695449"/>
                    <a:pt x="63179554" y="21639569"/>
                    <a:pt x="63179554" y="21570990"/>
                  </a:cubicBezTo>
                  <a:lnTo>
                    <a:pt x="63179554" y="124460"/>
                  </a:lnTo>
                  <a:cubicBezTo>
                    <a:pt x="63179554" y="55880"/>
                    <a:pt x="63123669" y="0"/>
                    <a:pt x="630550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1066509">
            <a:off x="-7793256" y="2459119"/>
            <a:ext cx="19237783" cy="15655762"/>
            <a:chOff x="0" y="0"/>
            <a:chExt cx="25650377" cy="20874349"/>
          </a:xfrm>
        </p:grpSpPr>
        <p:sp>
          <p:nvSpPr>
            <p:cNvPr name="Freeform 9" id="9"/>
            <p:cNvSpPr/>
            <p:nvPr/>
          </p:nvSpPr>
          <p:spPr>
            <a:xfrm flipH="false" flipV="false" rot="1797870">
              <a:off x="1098813" y="5187217"/>
              <a:ext cx="23187330" cy="10605301"/>
            </a:xfrm>
            <a:custGeom>
              <a:avLst/>
              <a:gdLst/>
              <a:ahLst/>
              <a:cxnLst/>
              <a:rect r="r" b="b" t="t" l="l"/>
              <a:pathLst>
                <a:path h="10605301" w="23187330">
                  <a:moveTo>
                    <a:pt x="0" y="0"/>
                  </a:moveTo>
                  <a:lnTo>
                    <a:pt x="23187329" y="0"/>
                  </a:lnTo>
                  <a:lnTo>
                    <a:pt x="23187329" y="10605301"/>
                  </a:lnTo>
                  <a:lnTo>
                    <a:pt x="0" y="10605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1890"/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1797870">
              <a:off x="1364235" y="5081832"/>
              <a:ext cx="23187330" cy="10605301"/>
            </a:xfrm>
            <a:custGeom>
              <a:avLst/>
              <a:gdLst/>
              <a:ahLst/>
              <a:cxnLst/>
              <a:rect r="r" b="b" t="t" l="l"/>
              <a:pathLst>
                <a:path h="10605301" w="23187330">
                  <a:moveTo>
                    <a:pt x="0" y="0"/>
                  </a:moveTo>
                  <a:lnTo>
                    <a:pt x="23187330" y="0"/>
                  </a:lnTo>
                  <a:lnTo>
                    <a:pt x="23187330" y="10605301"/>
                  </a:lnTo>
                  <a:lnTo>
                    <a:pt x="0" y="10605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202120" y="5896780"/>
            <a:ext cx="11883760" cy="3196693"/>
          </a:xfrm>
          <a:custGeom>
            <a:avLst/>
            <a:gdLst/>
            <a:ahLst/>
            <a:cxnLst/>
            <a:rect r="r" b="b" t="t" l="l"/>
            <a:pathLst>
              <a:path h="3196693" w="11883760">
                <a:moveTo>
                  <a:pt x="0" y="0"/>
                </a:moveTo>
                <a:lnTo>
                  <a:pt x="11883760" y="0"/>
                </a:lnTo>
                <a:lnTo>
                  <a:pt x="11883760" y="3196692"/>
                </a:lnTo>
                <a:lnTo>
                  <a:pt x="0" y="3196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0694" r="-561" b="-3076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17595" y="4308009"/>
            <a:ext cx="15098616" cy="120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49"/>
              </a:lnSpc>
            </a:pPr>
            <a:r>
              <a:rPr lang="en-US" sz="3299">
                <a:solidFill>
                  <a:srgbClr val="FFFFFF"/>
                </a:solidFill>
                <a:latin typeface="Heebo"/>
              </a:rPr>
              <a:t>As aplicações que utilizam flux, são divididas em 3 partes principais, o dispatcher, as stores, e as views(Componentes ReactJs).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DAGCako-4uM</dc:identifier>
  <dcterms:modified xsi:type="dcterms:W3CDTF">2011-08-01T06:04:30Z</dcterms:modified>
  <cp:revision>1</cp:revision>
  <dc:title>Pitch + Arquitetura FLUX</dc:title>
</cp:coreProperties>
</file>